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 id="2147483666" r:id="rId5"/>
    <p:sldMasterId id="2147483683" r:id="rId6"/>
    <p:sldMasterId id="2147483695" r:id="rId7"/>
  </p:sldMasterIdLst>
  <p:notesMasterIdLst>
    <p:notesMasterId r:id="rId16"/>
  </p:notesMasterIdLst>
  <p:sldIdLst>
    <p:sldId id="3921" r:id="rId8"/>
    <p:sldId id="283" r:id="rId9"/>
    <p:sldId id="3924" r:id="rId10"/>
    <p:sldId id="3931" r:id="rId11"/>
    <p:sldId id="3925" r:id="rId12"/>
    <p:sldId id="3926" r:id="rId13"/>
    <p:sldId id="3928" r:id="rId14"/>
    <p:sldId id="3930" r:id="rId15"/>
  </p:sldIdLst>
  <p:sldSz cx="7315200" cy="73152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F8E8450-A883-B74A-F6FB-84C2CC9F70C9}" name="Lindsay Dearden" initials="LD" userId="S::lindsay_wavemarketaccess.com#ext#@ipathsolutionsbe.onmicrosoft.com::7769da90-0e8d-4e66-8b2d-5335152a93ad" providerId="AD"/>
  <p188:author id="{7C13EC52-BC25-CFED-F6EB-6C6D023577E2}" name="Lindsay Dearden" initials="LD" userId="a118530f0f10875d" providerId="Windows Live"/>
  <p188:author id="{901D66E1-0A36-E59B-6029-04BA027DAF70}" name="Geoffroy Coteur" initials="GC" userId="S::GCoteur@ipath-solutions.com::15bbe37b-aa6a-4697-85f3-6ab0e9fa98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9AA"/>
    <a:srgbClr val="70B866"/>
    <a:srgbClr val="94BEE4"/>
    <a:srgbClr val="E6A126"/>
    <a:srgbClr val="00CC00"/>
    <a:srgbClr val="EDEDED"/>
    <a:srgbClr val="FBFDFC"/>
  </p:clrMru>
  <p:extLst>
    <p:ext uri="{E76CE94A-603C-4142-B9EB-6D1370010A27}">
      <p14:discardImageEditData xmlns:p14="http://schemas.microsoft.com/office/powerpoint/2010/main" val="1"/>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84A349-FE20-43EF-BE70-F30B54D2C805}" v="15" dt="2025-04-30T10:06:18.6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1330"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23" Type="http://schemas.microsoft.com/office/2018/10/relationships/authors" Target="authors.xml"/><Relationship Id="rId10" Type="http://schemas.openxmlformats.org/officeDocument/2006/relationships/slide" Target="slides/slide3.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Dearden" userId="S::lindsay_wavemarketaccess.com#ext#@ipathsolutionsbe.onmicrosoft.com::7769da90-0e8d-4e66-8b2d-5335152a93ad" providerId="AD" clId="Web-{88749BBA-D702-715C-841E-313B36F87825}"/>
    <pc:docChg chg="modSld">
      <pc:chgData name="Lindsay Dearden" userId="S::lindsay_wavemarketaccess.com#ext#@ipathsolutionsbe.onmicrosoft.com::7769da90-0e8d-4e66-8b2d-5335152a93ad" providerId="AD" clId="Web-{88749BBA-D702-715C-841E-313B36F87825}" dt="2025-04-30T11:52:45.481" v="76"/>
      <pc:docMkLst>
        <pc:docMk/>
      </pc:docMkLst>
      <pc:sldChg chg="modSp modCm">
        <pc:chgData name="Lindsay Dearden" userId="S::lindsay_wavemarketaccess.com#ext#@ipathsolutionsbe.onmicrosoft.com::7769da90-0e8d-4e66-8b2d-5335152a93ad" providerId="AD" clId="Web-{88749BBA-D702-715C-841E-313B36F87825}" dt="2025-04-30T11:46:53.487" v="59" actId="20577"/>
        <pc:sldMkLst>
          <pc:docMk/>
          <pc:sldMk cId="1844963551" sldId="3926"/>
        </pc:sldMkLst>
        <pc:spChg chg="mod">
          <ac:chgData name="Lindsay Dearden" userId="S::lindsay_wavemarketaccess.com#ext#@ipathsolutionsbe.onmicrosoft.com::7769da90-0e8d-4e66-8b2d-5335152a93ad" providerId="AD" clId="Web-{88749BBA-D702-715C-841E-313B36F87825}" dt="2025-04-30T11:46:53.487" v="59" actId="20577"/>
          <ac:spMkLst>
            <pc:docMk/>
            <pc:sldMk cId="1844963551" sldId="3926"/>
            <ac:spMk id="9" creationId="{7CA1415D-A896-4ABA-7396-C4EF1008BB25}"/>
          </ac:spMkLst>
        </pc:spChg>
        <pc:extLst>
          <p:ext xmlns:p="http://schemas.openxmlformats.org/presentationml/2006/main" uri="{D6D511B9-2390-475A-947B-AFAB55BFBCF1}">
            <pc226:cmChg xmlns:pc226="http://schemas.microsoft.com/office/powerpoint/2022/06/main/command" chg="mod">
              <pc226:chgData name="Lindsay Dearden" userId="S::lindsay_wavemarketaccess.com#ext#@ipathsolutionsbe.onmicrosoft.com::7769da90-0e8d-4e66-8b2d-5335152a93ad" providerId="AD" clId="Web-{88749BBA-D702-715C-841E-313B36F87825}" dt="2025-04-30T11:46:53.487" v="59" actId="20577"/>
              <pc2:cmMkLst xmlns:pc2="http://schemas.microsoft.com/office/powerpoint/2019/9/main/command">
                <pc:docMk/>
                <pc:sldMk cId="1844963551" sldId="3926"/>
                <pc2:cmMk id="{1F05A0C1-30F2-4E2A-98CA-444637FCB4C2}"/>
              </pc2:cmMkLst>
            </pc226:cmChg>
          </p:ext>
        </pc:extLst>
      </pc:sldChg>
      <pc:sldChg chg="modSp">
        <pc:chgData name="Lindsay Dearden" userId="S::lindsay_wavemarketaccess.com#ext#@ipathsolutionsbe.onmicrosoft.com::7769da90-0e8d-4e66-8b2d-5335152a93ad" providerId="AD" clId="Web-{88749BBA-D702-715C-841E-313B36F87825}" dt="2025-04-30T11:52:45.481" v="76"/>
        <pc:sldMkLst>
          <pc:docMk/>
          <pc:sldMk cId="3733816595" sldId="3928"/>
        </pc:sldMkLst>
        <pc:spChg chg="mod">
          <ac:chgData name="Lindsay Dearden" userId="S::lindsay_wavemarketaccess.com#ext#@ipathsolutionsbe.onmicrosoft.com::7769da90-0e8d-4e66-8b2d-5335152a93ad" providerId="AD" clId="Web-{88749BBA-D702-715C-841E-313B36F87825}" dt="2025-04-30T11:52:45.481" v="76"/>
          <ac:spMkLst>
            <pc:docMk/>
            <pc:sldMk cId="3733816595" sldId="3928"/>
            <ac:spMk id="2" creationId="{A602A717-D691-F02E-DAB0-848C4CB301AB}"/>
          </ac:spMkLst>
        </pc:spChg>
        <pc:spChg chg="mod">
          <ac:chgData name="Lindsay Dearden" userId="S::lindsay_wavemarketaccess.com#ext#@ipathsolutionsbe.onmicrosoft.com::7769da90-0e8d-4e66-8b2d-5335152a93ad" providerId="AD" clId="Web-{88749BBA-D702-715C-841E-313B36F87825}" dt="2025-04-30T11:52:27.918" v="66" actId="20577"/>
          <ac:spMkLst>
            <pc:docMk/>
            <pc:sldMk cId="3733816595" sldId="3928"/>
            <ac:spMk id="3" creationId="{FE6E508E-40B5-542F-675D-C8845CC0522F}"/>
          </ac:spMkLst>
        </pc:spChg>
      </pc:sldChg>
    </pc:docChg>
  </pc:docChgLst>
  <pc:docChgLst>
    <pc:chgData name="Geoffroy Coteur" userId="15bbe37b-aa6a-4697-85f3-6ab0e9fa98ca" providerId="ADAL" clId="{3384A349-FE20-43EF-BE70-F30B54D2C805}"/>
    <pc:docChg chg="undo redo custSel addSld delSld modSld modMainMaster">
      <pc:chgData name="Geoffroy Coteur" userId="15bbe37b-aa6a-4697-85f3-6ab0e9fa98ca" providerId="ADAL" clId="{3384A349-FE20-43EF-BE70-F30B54D2C805}" dt="2025-05-06T14:28:11.433" v="845" actId="1076"/>
      <pc:docMkLst>
        <pc:docMk/>
      </pc:docMkLst>
      <pc:sldChg chg="del">
        <pc:chgData name="Geoffroy Coteur" userId="15bbe37b-aa6a-4697-85f3-6ab0e9fa98ca" providerId="ADAL" clId="{3384A349-FE20-43EF-BE70-F30B54D2C805}" dt="2025-04-27T08:47:06.116" v="23" actId="47"/>
        <pc:sldMkLst>
          <pc:docMk/>
          <pc:sldMk cId="3375127812" sldId="257"/>
        </pc:sldMkLst>
      </pc:sldChg>
      <pc:sldChg chg="addSp modSp mod">
        <pc:chgData name="Geoffroy Coteur" userId="15bbe37b-aa6a-4697-85f3-6ab0e9fa98ca" providerId="ADAL" clId="{3384A349-FE20-43EF-BE70-F30B54D2C805}" dt="2025-04-27T08:53:42.946" v="111" actId="1076"/>
        <pc:sldMkLst>
          <pc:docMk/>
          <pc:sldMk cId="2074817742" sldId="283"/>
        </pc:sldMkLst>
        <pc:picChg chg="add mod">
          <ac:chgData name="Geoffroy Coteur" userId="15bbe37b-aa6a-4697-85f3-6ab0e9fa98ca" providerId="ADAL" clId="{3384A349-FE20-43EF-BE70-F30B54D2C805}" dt="2025-04-27T08:53:30.837" v="108" actId="14100"/>
          <ac:picMkLst>
            <pc:docMk/>
            <pc:sldMk cId="2074817742" sldId="283"/>
            <ac:picMk id="4" creationId="{E185F767-C314-1E52-499F-7155EEC1E3E4}"/>
          </ac:picMkLst>
        </pc:picChg>
        <pc:picChg chg="mod">
          <ac:chgData name="Geoffroy Coteur" userId="15bbe37b-aa6a-4697-85f3-6ab0e9fa98ca" providerId="ADAL" clId="{3384A349-FE20-43EF-BE70-F30B54D2C805}" dt="2025-04-27T08:53:42.946" v="111" actId="1076"/>
          <ac:picMkLst>
            <pc:docMk/>
            <pc:sldMk cId="2074817742" sldId="283"/>
            <ac:picMk id="19" creationId="{D0D75EED-8D7D-DCDB-4939-B8A916C14611}"/>
          </ac:picMkLst>
        </pc:picChg>
      </pc:sldChg>
      <pc:sldChg chg="modSp mod">
        <pc:chgData name="Geoffroy Coteur" userId="15bbe37b-aa6a-4697-85f3-6ab0e9fa98ca" providerId="ADAL" clId="{3384A349-FE20-43EF-BE70-F30B54D2C805}" dt="2025-04-27T08:56:46.875" v="121" actId="14100"/>
        <pc:sldMkLst>
          <pc:docMk/>
          <pc:sldMk cId="2689435037" sldId="3921"/>
        </pc:sldMkLst>
        <pc:spChg chg="mod">
          <ac:chgData name="Geoffroy Coteur" userId="15bbe37b-aa6a-4697-85f3-6ab0e9fa98ca" providerId="ADAL" clId="{3384A349-FE20-43EF-BE70-F30B54D2C805}" dt="2025-04-27T08:56:46.875" v="121" actId="14100"/>
          <ac:spMkLst>
            <pc:docMk/>
            <pc:sldMk cId="2689435037" sldId="3921"/>
            <ac:spMk id="3" creationId="{93A05B36-63E4-090B-18E5-5BD65BF412D8}"/>
          </ac:spMkLst>
        </pc:spChg>
      </pc:sldChg>
      <pc:sldChg chg="addSp modSp">
        <pc:chgData name="Geoffroy Coteur" userId="15bbe37b-aa6a-4697-85f3-6ab0e9fa98ca" providerId="ADAL" clId="{3384A349-FE20-43EF-BE70-F30B54D2C805}" dt="2025-04-27T08:55:03.287" v="112"/>
        <pc:sldMkLst>
          <pc:docMk/>
          <pc:sldMk cId="4231443034" sldId="3924"/>
        </pc:sldMkLst>
        <pc:picChg chg="add mod">
          <ac:chgData name="Geoffroy Coteur" userId="15bbe37b-aa6a-4697-85f3-6ab0e9fa98ca" providerId="ADAL" clId="{3384A349-FE20-43EF-BE70-F30B54D2C805}" dt="2025-04-27T08:55:03.287" v="112"/>
          <ac:picMkLst>
            <pc:docMk/>
            <pc:sldMk cId="4231443034" sldId="3924"/>
            <ac:picMk id="2" creationId="{4E3F6E62-E27E-794F-C012-E67BA6377001}"/>
          </ac:picMkLst>
        </pc:picChg>
      </pc:sldChg>
      <pc:sldChg chg="addSp delSp modSp mod">
        <pc:chgData name="Geoffroy Coteur" userId="15bbe37b-aa6a-4697-85f3-6ab0e9fa98ca" providerId="ADAL" clId="{3384A349-FE20-43EF-BE70-F30B54D2C805}" dt="2025-04-27T08:55:29.582" v="116"/>
        <pc:sldMkLst>
          <pc:docMk/>
          <pc:sldMk cId="2133144334" sldId="3925"/>
        </pc:sldMkLst>
        <pc:picChg chg="add mod">
          <ac:chgData name="Geoffroy Coteur" userId="15bbe37b-aa6a-4697-85f3-6ab0e9fa98ca" providerId="ADAL" clId="{3384A349-FE20-43EF-BE70-F30B54D2C805}" dt="2025-04-27T08:55:29.582" v="116"/>
          <ac:picMkLst>
            <pc:docMk/>
            <pc:sldMk cId="2133144334" sldId="3925"/>
            <ac:picMk id="2" creationId="{7743C7E1-A8E9-7ED4-A621-E1A495139B6A}"/>
          </ac:picMkLst>
        </pc:picChg>
      </pc:sldChg>
      <pc:sldChg chg="addSp delSp modSp mod modCm">
        <pc:chgData name="Geoffroy Coteur" userId="15bbe37b-aa6a-4697-85f3-6ab0e9fa98ca" providerId="ADAL" clId="{3384A349-FE20-43EF-BE70-F30B54D2C805}" dt="2025-05-06T14:26:13.263" v="837" actId="20577"/>
        <pc:sldMkLst>
          <pc:docMk/>
          <pc:sldMk cId="1844963551" sldId="3926"/>
        </pc:sldMkLst>
        <pc:spChg chg="mod">
          <ac:chgData name="Geoffroy Coteur" userId="15bbe37b-aa6a-4697-85f3-6ab0e9fa98ca" providerId="ADAL" clId="{3384A349-FE20-43EF-BE70-F30B54D2C805}" dt="2025-05-06T14:26:13.263" v="837" actId="20577"/>
          <ac:spMkLst>
            <pc:docMk/>
            <pc:sldMk cId="1844963551" sldId="3926"/>
            <ac:spMk id="9" creationId="{7CA1415D-A896-4ABA-7396-C4EF1008BB25}"/>
          </ac:spMkLst>
        </pc:spChg>
        <pc:picChg chg="add mod">
          <ac:chgData name="Geoffroy Coteur" userId="15bbe37b-aa6a-4697-85f3-6ab0e9fa98ca" providerId="ADAL" clId="{3384A349-FE20-43EF-BE70-F30B54D2C805}" dt="2025-04-27T08:55:38.872" v="118"/>
          <ac:picMkLst>
            <pc:docMk/>
            <pc:sldMk cId="1844963551" sldId="3926"/>
            <ac:picMk id="2" creationId="{05A45089-12A2-78D4-EBE6-C55C0806E1EC}"/>
          </ac:picMkLst>
        </pc:picChg>
        <pc:extLst>
          <p:ext xmlns:p="http://schemas.openxmlformats.org/presentationml/2006/main" uri="{D6D511B9-2390-475A-947B-AFAB55BFBCF1}">
            <pc226:cmChg xmlns:pc226="http://schemas.microsoft.com/office/powerpoint/2022/06/main/command" chg="mod">
              <pc226:chgData name="Geoffroy Coteur" userId="15bbe37b-aa6a-4697-85f3-6ab0e9fa98ca" providerId="ADAL" clId="{3384A349-FE20-43EF-BE70-F30B54D2C805}" dt="2025-05-06T14:25:56.601" v="836" actId="20577"/>
              <pc2:cmMkLst xmlns:pc2="http://schemas.microsoft.com/office/powerpoint/2019/9/main/command">
                <pc:docMk/>
                <pc:sldMk cId="1844963551" sldId="3926"/>
                <pc2:cmMk id="{1F05A0C1-30F2-4E2A-98CA-444637FCB4C2}"/>
              </pc2:cmMkLst>
            </pc226:cmChg>
          </p:ext>
        </pc:extLst>
      </pc:sldChg>
      <pc:sldChg chg="addSp delSp modSp mod">
        <pc:chgData name="Geoffroy Coteur" userId="15bbe37b-aa6a-4697-85f3-6ab0e9fa98ca" providerId="ADAL" clId="{3384A349-FE20-43EF-BE70-F30B54D2C805}" dt="2025-05-06T14:28:11.433" v="845" actId="1076"/>
        <pc:sldMkLst>
          <pc:docMk/>
          <pc:sldMk cId="3733816595" sldId="3928"/>
        </pc:sldMkLst>
        <pc:spChg chg="mod">
          <ac:chgData name="Geoffroy Coteur" userId="15bbe37b-aa6a-4697-85f3-6ab0e9fa98ca" providerId="ADAL" clId="{3384A349-FE20-43EF-BE70-F30B54D2C805}" dt="2025-04-30T10:06:38.923" v="346" actId="14100"/>
          <ac:spMkLst>
            <pc:docMk/>
            <pc:sldMk cId="3733816595" sldId="3928"/>
            <ac:spMk id="2" creationId="{A602A717-D691-F02E-DAB0-848C4CB301AB}"/>
          </ac:spMkLst>
        </pc:spChg>
        <pc:spChg chg="add mod">
          <ac:chgData name="Geoffroy Coteur" userId="15bbe37b-aa6a-4697-85f3-6ab0e9fa98ca" providerId="ADAL" clId="{3384A349-FE20-43EF-BE70-F30B54D2C805}" dt="2025-05-06T14:28:11.433" v="845" actId="1076"/>
          <ac:spMkLst>
            <pc:docMk/>
            <pc:sldMk cId="3733816595" sldId="3928"/>
            <ac:spMk id="3" creationId="{FE6E508E-40B5-542F-675D-C8845CC0522F}"/>
          </ac:spMkLst>
        </pc:spChg>
        <pc:spChg chg="mod">
          <ac:chgData name="Geoffroy Coteur" userId="15bbe37b-aa6a-4697-85f3-6ab0e9fa98ca" providerId="ADAL" clId="{3384A349-FE20-43EF-BE70-F30B54D2C805}" dt="2025-04-30T10:03:32.389" v="122"/>
          <ac:spMkLst>
            <pc:docMk/>
            <pc:sldMk cId="3733816595" sldId="3928"/>
            <ac:spMk id="10" creationId="{7C09C841-A3C4-710B-0BC4-DE228D38B6B8}"/>
          </ac:spMkLst>
        </pc:spChg>
        <pc:spChg chg="mod">
          <ac:chgData name="Geoffroy Coteur" userId="15bbe37b-aa6a-4697-85f3-6ab0e9fa98ca" providerId="ADAL" clId="{3384A349-FE20-43EF-BE70-F30B54D2C805}" dt="2025-04-30T10:03:32.389" v="122"/>
          <ac:spMkLst>
            <pc:docMk/>
            <pc:sldMk cId="3733816595" sldId="3928"/>
            <ac:spMk id="11" creationId="{CB498C76-E0B2-9E57-72A8-159183C567AA}"/>
          </ac:spMkLst>
        </pc:spChg>
        <pc:spChg chg="mod">
          <ac:chgData name="Geoffroy Coteur" userId="15bbe37b-aa6a-4697-85f3-6ab0e9fa98ca" providerId="ADAL" clId="{3384A349-FE20-43EF-BE70-F30B54D2C805}" dt="2025-04-30T10:03:32.389" v="122"/>
          <ac:spMkLst>
            <pc:docMk/>
            <pc:sldMk cId="3733816595" sldId="3928"/>
            <ac:spMk id="12" creationId="{57148D63-45B6-F264-BD15-07EE7E0CB928}"/>
          </ac:spMkLst>
        </pc:spChg>
        <pc:spChg chg="mod">
          <ac:chgData name="Geoffroy Coteur" userId="15bbe37b-aa6a-4697-85f3-6ab0e9fa98ca" providerId="ADAL" clId="{3384A349-FE20-43EF-BE70-F30B54D2C805}" dt="2025-04-30T10:03:32.389" v="122"/>
          <ac:spMkLst>
            <pc:docMk/>
            <pc:sldMk cId="3733816595" sldId="3928"/>
            <ac:spMk id="13" creationId="{8BC22FE4-2A2D-B131-CC48-4DF90D72F259}"/>
          </ac:spMkLst>
        </pc:spChg>
        <pc:spChg chg="mod">
          <ac:chgData name="Geoffroy Coteur" userId="15bbe37b-aa6a-4697-85f3-6ab0e9fa98ca" providerId="ADAL" clId="{3384A349-FE20-43EF-BE70-F30B54D2C805}" dt="2025-04-30T10:03:32.389" v="122"/>
          <ac:spMkLst>
            <pc:docMk/>
            <pc:sldMk cId="3733816595" sldId="3928"/>
            <ac:spMk id="17" creationId="{BB399294-B292-1ACB-4DFF-9EA3D599C467}"/>
          </ac:spMkLst>
        </pc:spChg>
        <pc:spChg chg="mod">
          <ac:chgData name="Geoffroy Coteur" userId="15bbe37b-aa6a-4697-85f3-6ab0e9fa98ca" providerId="ADAL" clId="{3384A349-FE20-43EF-BE70-F30B54D2C805}" dt="2025-04-30T10:03:32.389" v="122"/>
          <ac:spMkLst>
            <pc:docMk/>
            <pc:sldMk cId="3733816595" sldId="3928"/>
            <ac:spMk id="18" creationId="{806CC86F-9E4F-27F5-8BB0-4D0769D43C31}"/>
          </ac:spMkLst>
        </pc:spChg>
        <pc:spChg chg="mod">
          <ac:chgData name="Geoffroy Coteur" userId="15bbe37b-aa6a-4697-85f3-6ab0e9fa98ca" providerId="ADAL" clId="{3384A349-FE20-43EF-BE70-F30B54D2C805}" dt="2025-04-30T10:03:32.389" v="122"/>
          <ac:spMkLst>
            <pc:docMk/>
            <pc:sldMk cId="3733816595" sldId="3928"/>
            <ac:spMk id="19" creationId="{E5463A74-4F42-ABB1-BC12-065027B91319}"/>
          </ac:spMkLst>
        </pc:spChg>
        <pc:spChg chg="mod">
          <ac:chgData name="Geoffroy Coteur" userId="15bbe37b-aa6a-4697-85f3-6ab0e9fa98ca" providerId="ADAL" clId="{3384A349-FE20-43EF-BE70-F30B54D2C805}" dt="2025-04-30T10:03:32.389" v="122"/>
          <ac:spMkLst>
            <pc:docMk/>
            <pc:sldMk cId="3733816595" sldId="3928"/>
            <ac:spMk id="20" creationId="{DEDDFC82-FD24-8C84-802C-6BC5FBD13D13}"/>
          </ac:spMkLst>
        </pc:spChg>
        <pc:spChg chg="add del mod">
          <ac:chgData name="Geoffroy Coteur" userId="15bbe37b-aa6a-4697-85f3-6ab0e9fa98ca" providerId="ADAL" clId="{3384A349-FE20-43EF-BE70-F30B54D2C805}" dt="2025-05-06T14:27:32.482" v="840" actId="478"/>
          <ac:spMkLst>
            <pc:docMk/>
            <pc:sldMk cId="3733816595" sldId="3928"/>
            <ac:spMk id="22" creationId="{C21846DA-9258-9BF6-18A6-D942B6B08B03}"/>
          </ac:spMkLst>
        </pc:spChg>
        <pc:spChg chg="mod">
          <ac:chgData name="Geoffroy Coteur" userId="15bbe37b-aa6a-4697-85f3-6ab0e9fa98ca" providerId="ADAL" clId="{3384A349-FE20-43EF-BE70-F30B54D2C805}" dt="2025-04-30T10:06:18.621" v="343"/>
          <ac:spMkLst>
            <pc:docMk/>
            <pc:sldMk cId="3733816595" sldId="3928"/>
            <ac:spMk id="26" creationId="{6B486C55-C7F7-F894-BBC5-725B980B2E0F}"/>
          </ac:spMkLst>
        </pc:spChg>
        <pc:spChg chg="mod">
          <ac:chgData name="Geoffroy Coteur" userId="15bbe37b-aa6a-4697-85f3-6ab0e9fa98ca" providerId="ADAL" clId="{3384A349-FE20-43EF-BE70-F30B54D2C805}" dt="2025-04-30T10:06:18.621" v="343"/>
          <ac:spMkLst>
            <pc:docMk/>
            <pc:sldMk cId="3733816595" sldId="3928"/>
            <ac:spMk id="27" creationId="{998C8504-AC93-085C-8238-82BF5D4D1BD5}"/>
          </ac:spMkLst>
        </pc:spChg>
        <pc:spChg chg="mod">
          <ac:chgData name="Geoffroy Coteur" userId="15bbe37b-aa6a-4697-85f3-6ab0e9fa98ca" providerId="ADAL" clId="{3384A349-FE20-43EF-BE70-F30B54D2C805}" dt="2025-04-30T10:06:18.621" v="343"/>
          <ac:spMkLst>
            <pc:docMk/>
            <pc:sldMk cId="3733816595" sldId="3928"/>
            <ac:spMk id="28" creationId="{DC7A6F2C-6AF0-8B57-ED53-F03EBD007306}"/>
          </ac:spMkLst>
        </pc:spChg>
        <pc:spChg chg="mod">
          <ac:chgData name="Geoffroy Coteur" userId="15bbe37b-aa6a-4697-85f3-6ab0e9fa98ca" providerId="ADAL" clId="{3384A349-FE20-43EF-BE70-F30B54D2C805}" dt="2025-04-30T10:06:18.621" v="343"/>
          <ac:spMkLst>
            <pc:docMk/>
            <pc:sldMk cId="3733816595" sldId="3928"/>
            <ac:spMk id="29" creationId="{F5FD95CC-79EC-A90C-7E20-DBA0E357B265}"/>
          </ac:spMkLst>
        </pc:spChg>
        <pc:spChg chg="mod">
          <ac:chgData name="Geoffroy Coteur" userId="15bbe37b-aa6a-4697-85f3-6ab0e9fa98ca" providerId="ADAL" clId="{3384A349-FE20-43EF-BE70-F30B54D2C805}" dt="2025-04-30T10:06:18.621" v="343"/>
          <ac:spMkLst>
            <pc:docMk/>
            <pc:sldMk cId="3733816595" sldId="3928"/>
            <ac:spMk id="33" creationId="{4757083B-FFDC-17C8-D783-A519ED43DB57}"/>
          </ac:spMkLst>
        </pc:spChg>
        <pc:spChg chg="mod">
          <ac:chgData name="Geoffroy Coteur" userId="15bbe37b-aa6a-4697-85f3-6ab0e9fa98ca" providerId="ADAL" clId="{3384A349-FE20-43EF-BE70-F30B54D2C805}" dt="2025-04-30T10:06:18.621" v="343"/>
          <ac:spMkLst>
            <pc:docMk/>
            <pc:sldMk cId="3733816595" sldId="3928"/>
            <ac:spMk id="34" creationId="{0D6A513B-E82F-959A-5798-387D30FBD696}"/>
          </ac:spMkLst>
        </pc:spChg>
        <pc:spChg chg="mod">
          <ac:chgData name="Geoffroy Coteur" userId="15bbe37b-aa6a-4697-85f3-6ab0e9fa98ca" providerId="ADAL" clId="{3384A349-FE20-43EF-BE70-F30B54D2C805}" dt="2025-04-30T10:06:18.621" v="343"/>
          <ac:spMkLst>
            <pc:docMk/>
            <pc:sldMk cId="3733816595" sldId="3928"/>
            <ac:spMk id="35" creationId="{D170AFE9-DA67-292A-3587-B8EA41BCC315}"/>
          </ac:spMkLst>
        </pc:spChg>
        <pc:spChg chg="mod">
          <ac:chgData name="Geoffroy Coteur" userId="15bbe37b-aa6a-4697-85f3-6ab0e9fa98ca" providerId="ADAL" clId="{3384A349-FE20-43EF-BE70-F30B54D2C805}" dt="2025-04-30T10:06:18.621" v="343"/>
          <ac:spMkLst>
            <pc:docMk/>
            <pc:sldMk cId="3733816595" sldId="3928"/>
            <ac:spMk id="36" creationId="{C56C4094-E737-447E-B4F8-77045136C576}"/>
          </ac:spMkLst>
        </pc:spChg>
        <pc:grpChg chg="mod">
          <ac:chgData name="Geoffroy Coteur" userId="15bbe37b-aa6a-4697-85f3-6ab0e9fa98ca" providerId="ADAL" clId="{3384A349-FE20-43EF-BE70-F30B54D2C805}" dt="2025-05-06T14:28:11.433" v="845" actId="1076"/>
          <ac:grpSpMkLst>
            <pc:docMk/>
            <pc:sldMk cId="3733816595" sldId="3928"/>
            <ac:grpSpMk id="5" creationId="{C00C17E1-968E-7A91-69EC-D1968A33A859}"/>
          </ac:grpSpMkLst>
        </pc:grpChg>
        <pc:grpChg chg="mod">
          <ac:chgData name="Geoffroy Coteur" userId="15bbe37b-aa6a-4697-85f3-6ab0e9fa98ca" providerId="ADAL" clId="{3384A349-FE20-43EF-BE70-F30B54D2C805}" dt="2025-05-06T14:28:11.433" v="845" actId="1076"/>
          <ac:grpSpMkLst>
            <pc:docMk/>
            <pc:sldMk cId="3733816595" sldId="3928"/>
            <ac:grpSpMk id="14" creationId="{CB93EF81-F4A0-5F32-DAD2-0070743B436E}"/>
          </ac:grpSpMkLst>
        </pc:grpChg>
        <pc:grpChg chg="add del mod">
          <ac:chgData name="Geoffroy Coteur" userId="15bbe37b-aa6a-4697-85f3-6ab0e9fa98ca" providerId="ADAL" clId="{3384A349-FE20-43EF-BE70-F30B54D2C805}" dt="2025-05-06T14:27:32.482" v="840" actId="478"/>
          <ac:grpSpMkLst>
            <pc:docMk/>
            <pc:sldMk cId="3733816595" sldId="3928"/>
            <ac:grpSpMk id="23" creationId="{9327A8E8-C0FE-1ECC-37DE-4839DE846F0B}"/>
          </ac:grpSpMkLst>
        </pc:grpChg>
        <pc:grpChg chg="del mod">
          <ac:chgData name="Geoffroy Coteur" userId="15bbe37b-aa6a-4697-85f3-6ab0e9fa98ca" providerId="ADAL" clId="{3384A349-FE20-43EF-BE70-F30B54D2C805}" dt="2025-05-06T14:27:32.482" v="840" actId="478"/>
          <ac:grpSpMkLst>
            <pc:docMk/>
            <pc:sldMk cId="3733816595" sldId="3928"/>
            <ac:grpSpMk id="30" creationId="{CE0EDFF2-61E5-D97A-B967-87CA37E9E399}"/>
          </ac:grpSpMkLst>
        </pc:grpChg>
      </pc:sldChg>
      <pc:sldChg chg="addSp modSp del mod">
        <pc:chgData name="Geoffroy Coteur" userId="15bbe37b-aa6a-4697-85f3-6ab0e9fa98ca" providerId="ADAL" clId="{3384A349-FE20-43EF-BE70-F30B54D2C805}" dt="2025-05-06T14:25:07.632" v="834" actId="47"/>
        <pc:sldMkLst>
          <pc:docMk/>
          <pc:sldMk cId="1317518214" sldId="3929"/>
        </pc:sldMkLst>
        <pc:picChg chg="add mod modCrop">
          <ac:chgData name="Geoffroy Coteur" userId="15bbe37b-aa6a-4697-85f3-6ab0e9fa98ca" providerId="ADAL" clId="{3384A349-FE20-43EF-BE70-F30B54D2C805}" dt="2025-04-27T08:55:15.300" v="114" actId="732"/>
          <ac:picMkLst>
            <pc:docMk/>
            <pc:sldMk cId="1317518214" sldId="3929"/>
            <ac:picMk id="2" creationId="{E8B7A62E-AB32-A931-5B6D-029CCA14F5DA}"/>
          </ac:picMkLst>
        </pc:picChg>
      </pc:sldChg>
      <pc:sldChg chg="addSp delSp modSp new mod modClrScheme chgLayout">
        <pc:chgData name="Geoffroy Coteur" userId="15bbe37b-aa6a-4697-85f3-6ab0e9fa98ca" providerId="ADAL" clId="{3384A349-FE20-43EF-BE70-F30B54D2C805}" dt="2025-04-27T08:51:40.893" v="103" actId="20577"/>
        <pc:sldMkLst>
          <pc:docMk/>
          <pc:sldMk cId="2889653497" sldId="3930"/>
        </pc:sldMkLst>
        <pc:spChg chg="add mod">
          <ac:chgData name="Geoffroy Coteur" userId="15bbe37b-aa6a-4697-85f3-6ab0e9fa98ca" providerId="ADAL" clId="{3384A349-FE20-43EF-BE70-F30B54D2C805}" dt="2025-04-27T08:51:06.432" v="80" actId="403"/>
          <ac:spMkLst>
            <pc:docMk/>
            <pc:sldMk cId="2889653497" sldId="3930"/>
            <ac:spMk id="11" creationId="{6B97EEA9-2462-BAC4-D645-86B7E856244B}"/>
          </ac:spMkLst>
        </pc:spChg>
        <pc:spChg chg="add mod">
          <ac:chgData name="Geoffroy Coteur" userId="15bbe37b-aa6a-4697-85f3-6ab0e9fa98ca" providerId="ADAL" clId="{3384A349-FE20-43EF-BE70-F30B54D2C805}" dt="2025-04-27T08:51:40.893" v="103" actId="20577"/>
          <ac:spMkLst>
            <pc:docMk/>
            <pc:sldMk cId="2889653497" sldId="3930"/>
            <ac:spMk id="12" creationId="{C50DFFD3-916B-6893-8812-8E646AC5B6E8}"/>
          </ac:spMkLst>
        </pc:spChg>
        <pc:picChg chg="add mod">
          <ac:chgData name="Geoffroy Coteur" userId="15bbe37b-aa6a-4697-85f3-6ab0e9fa98ca" providerId="ADAL" clId="{3384A349-FE20-43EF-BE70-F30B54D2C805}" dt="2025-04-27T08:47:57.330" v="31" actId="1076"/>
          <ac:picMkLst>
            <pc:docMk/>
            <pc:sldMk cId="2889653497" sldId="3930"/>
            <ac:picMk id="6" creationId="{3A53ACD8-E7DB-A111-B6C3-D8410C735F7C}"/>
          </ac:picMkLst>
        </pc:picChg>
        <pc:picChg chg="add mod">
          <ac:chgData name="Geoffroy Coteur" userId="15bbe37b-aa6a-4697-85f3-6ab0e9fa98ca" providerId="ADAL" clId="{3384A349-FE20-43EF-BE70-F30B54D2C805}" dt="2025-04-27T08:48:52.827" v="42" actId="1076"/>
          <ac:picMkLst>
            <pc:docMk/>
            <pc:sldMk cId="2889653497" sldId="3930"/>
            <ac:picMk id="8" creationId="{13B8F9FA-B8BF-8E30-AD2B-75AE5F1CEAEB}"/>
          </ac:picMkLst>
        </pc:picChg>
        <pc:picChg chg="add mod">
          <ac:chgData name="Geoffroy Coteur" userId="15bbe37b-aa6a-4697-85f3-6ab0e9fa98ca" providerId="ADAL" clId="{3384A349-FE20-43EF-BE70-F30B54D2C805}" dt="2025-04-27T08:49:28.389" v="44" actId="1076"/>
          <ac:picMkLst>
            <pc:docMk/>
            <pc:sldMk cId="2889653497" sldId="3930"/>
            <ac:picMk id="10" creationId="{2BAF4C9B-F55C-A08C-D91F-7D84609770E1}"/>
          </ac:picMkLst>
        </pc:picChg>
      </pc:sldChg>
      <pc:sldChg chg="addSp delSp modSp new del mod modClrScheme chgLayout">
        <pc:chgData name="Geoffroy Coteur" userId="15bbe37b-aa6a-4697-85f3-6ab0e9fa98ca" providerId="ADAL" clId="{3384A349-FE20-43EF-BE70-F30B54D2C805}" dt="2025-04-27T08:50:13.719" v="47" actId="47"/>
        <pc:sldMkLst>
          <pc:docMk/>
          <pc:sldMk cId="1906219340" sldId="3931"/>
        </pc:sldMkLst>
      </pc:sldChg>
      <pc:sldChg chg="delSp modSp mod">
        <pc:chgData name="Geoffroy Coteur" userId="15bbe37b-aa6a-4697-85f3-6ab0e9fa98ca" providerId="ADAL" clId="{3384A349-FE20-43EF-BE70-F30B54D2C805}" dt="2025-05-06T14:25:12.184" v="835" actId="478"/>
        <pc:sldMkLst>
          <pc:docMk/>
          <pc:sldMk cId="3094863975" sldId="3931"/>
        </pc:sldMkLst>
        <pc:spChg chg="del">
          <ac:chgData name="Geoffroy Coteur" userId="15bbe37b-aa6a-4697-85f3-6ab0e9fa98ca" providerId="ADAL" clId="{3384A349-FE20-43EF-BE70-F30B54D2C805}" dt="2025-05-06T14:25:12.184" v="835" actId="478"/>
          <ac:spMkLst>
            <pc:docMk/>
            <pc:sldMk cId="3094863975" sldId="3931"/>
            <ac:spMk id="3" creationId="{9F86EFB3-9938-B307-603A-F2FF1FFA1D8D}"/>
          </ac:spMkLst>
        </pc:spChg>
        <pc:spChg chg="mod">
          <ac:chgData name="Geoffroy Coteur" userId="15bbe37b-aa6a-4697-85f3-6ab0e9fa98ca" providerId="ADAL" clId="{3384A349-FE20-43EF-BE70-F30B54D2C805}" dt="2025-04-30T10:03:32.609" v="123" actId="27636"/>
          <ac:spMkLst>
            <pc:docMk/>
            <pc:sldMk cId="3094863975" sldId="3931"/>
            <ac:spMk id="15" creationId="{972E11F6-97C5-1D20-623C-4A6531C610D9}"/>
          </ac:spMkLst>
        </pc:spChg>
      </pc:sldChg>
      <pc:sldMasterChg chg="addSp delSp modSp mod modSldLayout">
        <pc:chgData name="Geoffroy Coteur" userId="15bbe37b-aa6a-4697-85f3-6ab0e9fa98ca" providerId="ADAL" clId="{3384A349-FE20-43EF-BE70-F30B54D2C805}" dt="2025-04-27T08:46:02.210" v="21" actId="478"/>
        <pc:sldMasterMkLst>
          <pc:docMk/>
          <pc:sldMasterMk cId="2089194777" sldId="2147483650"/>
        </pc:sldMasterMkLst>
        <pc:sldLayoutChg chg="delSp mod">
          <pc:chgData name="Geoffroy Coteur" userId="15bbe37b-aa6a-4697-85f3-6ab0e9fa98ca" providerId="ADAL" clId="{3384A349-FE20-43EF-BE70-F30B54D2C805}" dt="2025-04-27T08:44:20.089" v="10" actId="478"/>
          <pc:sldLayoutMkLst>
            <pc:docMk/>
            <pc:sldMasterMk cId="2089194777" sldId="2147483650"/>
            <pc:sldLayoutMk cId="3552494857" sldId="2147483660"/>
          </pc:sldLayoutMkLst>
        </pc:sldLayoutChg>
        <pc:sldLayoutChg chg="delSp mod">
          <pc:chgData name="Geoffroy Coteur" userId="15bbe37b-aa6a-4697-85f3-6ab0e9fa98ca" providerId="ADAL" clId="{3384A349-FE20-43EF-BE70-F30B54D2C805}" dt="2025-04-27T08:44:30.715" v="11" actId="478"/>
          <pc:sldLayoutMkLst>
            <pc:docMk/>
            <pc:sldMasterMk cId="2089194777" sldId="2147483650"/>
            <pc:sldLayoutMk cId="870631732" sldId="2147483665"/>
          </pc:sldLayoutMkLst>
        </pc:sldLayoutChg>
      </pc:sldMasterChg>
      <pc:sldMasterChg chg="addSp delSp modSp mod modSldLayout">
        <pc:chgData name="Geoffroy Coteur" userId="15bbe37b-aa6a-4697-85f3-6ab0e9fa98ca" providerId="ADAL" clId="{3384A349-FE20-43EF-BE70-F30B54D2C805}" dt="2025-04-27T08:45:54.178" v="20" actId="478"/>
        <pc:sldMasterMkLst>
          <pc:docMk/>
          <pc:sldMasterMk cId="702737955" sldId="2147483666"/>
        </pc:sldMasterMkLst>
        <pc:sldLayoutChg chg="delSp mod">
          <pc:chgData name="Geoffroy Coteur" userId="15bbe37b-aa6a-4697-85f3-6ab0e9fa98ca" providerId="ADAL" clId="{3384A349-FE20-43EF-BE70-F30B54D2C805}" dt="2025-04-27T08:44:54.629" v="13" actId="478"/>
          <pc:sldLayoutMkLst>
            <pc:docMk/>
            <pc:sldMasterMk cId="702737955" sldId="2147483666"/>
            <pc:sldLayoutMk cId="2629914562" sldId="2147483667"/>
          </pc:sldLayoutMkLst>
        </pc:sldLayoutChg>
        <pc:sldLayoutChg chg="delSp mod">
          <pc:chgData name="Geoffroy Coteur" userId="15bbe37b-aa6a-4697-85f3-6ab0e9fa98ca" providerId="ADAL" clId="{3384A349-FE20-43EF-BE70-F30B54D2C805}" dt="2025-04-27T08:45:02.485" v="14" actId="478"/>
          <pc:sldLayoutMkLst>
            <pc:docMk/>
            <pc:sldMasterMk cId="702737955" sldId="2147483666"/>
            <pc:sldLayoutMk cId="3614679410" sldId="2147483669"/>
          </pc:sldLayoutMkLst>
        </pc:sldLayoutChg>
        <pc:sldLayoutChg chg="delSp mod">
          <pc:chgData name="Geoffroy Coteur" userId="15bbe37b-aa6a-4697-85f3-6ab0e9fa98ca" providerId="ADAL" clId="{3384A349-FE20-43EF-BE70-F30B54D2C805}" dt="2025-04-27T08:45:06.774" v="15" actId="478"/>
          <pc:sldLayoutMkLst>
            <pc:docMk/>
            <pc:sldMasterMk cId="702737955" sldId="2147483666"/>
            <pc:sldLayoutMk cId="1693749868" sldId="2147483670"/>
          </pc:sldLayoutMkLst>
        </pc:sldLayoutChg>
        <pc:sldLayoutChg chg="delSp mod">
          <pc:chgData name="Geoffroy Coteur" userId="15bbe37b-aa6a-4697-85f3-6ab0e9fa98ca" providerId="ADAL" clId="{3384A349-FE20-43EF-BE70-F30B54D2C805}" dt="2025-04-27T08:45:10.421" v="16" actId="478"/>
          <pc:sldLayoutMkLst>
            <pc:docMk/>
            <pc:sldMasterMk cId="702737955" sldId="2147483666"/>
            <pc:sldLayoutMk cId="3643731423" sldId="2147483671"/>
          </pc:sldLayoutMkLst>
        </pc:sldLayoutChg>
        <pc:sldLayoutChg chg="delSp mod">
          <pc:chgData name="Geoffroy Coteur" userId="15bbe37b-aa6a-4697-85f3-6ab0e9fa98ca" providerId="ADAL" clId="{3384A349-FE20-43EF-BE70-F30B54D2C805}" dt="2025-04-27T08:45:14.076" v="17" actId="478"/>
          <pc:sldLayoutMkLst>
            <pc:docMk/>
            <pc:sldMasterMk cId="702737955" sldId="2147483666"/>
            <pc:sldLayoutMk cId="3036093845" sldId="2147483672"/>
          </pc:sldLayoutMkLst>
        </pc:sldLayoutChg>
      </pc:sldMasterChg>
      <pc:sldMasterChg chg="delSp mod">
        <pc:chgData name="Geoffroy Coteur" userId="15bbe37b-aa6a-4697-85f3-6ab0e9fa98ca" providerId="ADAL" clId="{3384A349-FE20-43EF-BE70-F30B54D2C805}" dt="2025-04-27T08:45:35.487" v="19" actId="478"/>
        <pc:sldMasterMkLst>
          <pc:docMk/>
          <pc:sldMasterMk cId="3461102436" sldId="2147483683"/>
        </pc:sldMasterMkLst>
      </pc:sldMasterChg>
      <pc:sldMasterChg chg="delSp mod delSldLayout">
        <pc:chgData name="Geoffroy Coteur" userId="15bbe37b-aa6a-4697-85f3-6ab0e9fa98ca" providerId="ADAL" clId="{3384A349-FE20-43EF-BE70-F30B54D2C805}" dt="2025-04-27T08:47:06.116" v="23" actId="47"/>
        <pc:sldMasterMkLst>
          <pc:docMk/>
          <pc:sldMasterMk cId="2057095004" sldId="2147483695"/>
        </pc:sldMasterMkLst>
        <pc:sldLayoutChg chg="del">
          <pc:chgData name="Geoffroy Coteur" userId="15bbe37b-aa6a-4697-85f3-6ab0e9fa98ca" providerId="ADAL" clId="{3384A349-FE20-43EF-BE70-F30B54D2C805}" dt="2025-04-27T08:47:06.116" v="23" actId="47"/>
          <pc:sldLayoutMkLst>
            <pc:docMk/>
            <pc:sldMasterMk cId="2057095004" sldId="2147483695"/>
            <pc:sldLayoutMk cId="3167025119" sldId="2147483707"/>
          </pc:sldLayoutMkLst>
        </pc:sldLayoutChg>
      </pc:sldMasterChg>
    </pc:docChg>
  </pc:docChgLst>
  <pc:docChgLst>
    <pc:chgData name="andrew.bottomley@icloud.com" userId="S::andrew.bottomley_icloud.com#ext#@ipathsolutionsbe.onmicrosoft.com::b0e45d16-fb2b-4025-a432-88d5b313c825" providerId="AD" clId="Web-{7AFB9BF3-F89A-16AD-A95B-23487B1EAE4D}"/>
    <pc:docChg chg="delSld modSld">
      <pc:chgData name="andrew.bottomley@icloud.com" userId="S::andrew.bottomley_icloud.com#ext#@ipathsolutionsbe.onmicrosoft.com::b0e45d16-fb2b-4025-a432-88d5b313c825" providerId="AD" clId="Web-{7AFB9BF3-F89A-16AD-A95B-23487B1EAE4D}" dt="2025-04-24T13:01:22.227" v="3"/>
      <pc:docMkLst>
        <pc:docMk/>
      </pc:docMkLst>
      <pc:sldChg chg="addSp modSp del">
        <pc:chgData name="andrew.bottomley@icloud.com" userId="S::andrew.bottomley_icloud.com#ext#@ipathsolutionsbe.onmicrosoft.com::b0e45d16-fb2b-4025-a432-88d5b313c825" providerId="AD" clId="Web-{7AFB9BF3-F89A-16AD-A95B-23487B1EAE4D}" dt="2025-04-24T13:01:22.227" v="3"/>
        <pc:sldMkLst>
          <pc:docMk/>
          <pc:sldMk cId="3240236879" sldId="3927"/>
        </pc:sldMkLst>
      </pc:sldChg>
    </pc:docChg>
  </pc:docChgLst>
  <pc:docChgLst>
    <pc:chgData name="Lindsay Dearden" userId="S::lindsay_wavemarketaccess.com#ext#@ipathsolutionsbe.onmicrosoft.com::7769da90-0e8d-4e66-8b2d-5335152a93ad" providerId="AD" clId="Web-{1E2F5FFD-2E3F-ED76-0524-86B6FB7C8A20}"/>
    <pc:docChg chg="addSld modSld">
      <pc:chgData name="Lindsay Dearden" userId="S::lindsay_wavemarketaccess.com#ext#@ipathsolutionsbe.onmicrosoft.com::7769da90-0e8d-4e66-8b2d-5335152a93ad" providerId="AD" clId="Web-{1E2F5FFD-2E3F-ED76-0524-86B6FB7C8A20}" dt="2025-04-28T09:45:56.711" v="168" actId="1076"/>
      <pc:docMkLst>
        <pc:docMk/>
      </pc:docMkLst>
      <pc:sldChg chg="addSp delSp modSp modCm">
        <pc:chgData name="Lindsay Dearden" userId="S::lindsay_wavemarketaccess.com#ext#@ipathsolutionsbe.onmicrosoft.com::7769da90-0e8d-4e66-8b2d-5335152a93ad" providerId="AD" clId="Web-{1E2F5FFD-2E3F-ED76-0524-86B6FB7C8A20}" dt="2025-04-28T09:26:28.631" v="45" actId="20577"/>
        <pc:sldMkLst>
          <pc:docMk/>
          <pc:sldMk cId="2074817742" sldId="283"/>
        </pc:sldMkLst>
        <pc:spChg chg="mod">
          <ac:chgData name="Lindsay Dearden" userId="S::lindsay_wavemarketaccess.com#ext#@ipathsolutionsbe.onmicrosoft.com::7769da90-0e8d-4e66-8b2d-5335152a93ad" providerId="AD" clId="Web-{1E2F5FFD-2E3F-ED76-0524-86B6FB7C8A20}" dt="2025-04-28T09:26:28.631" v="45" actId="20577"/>
          <ac:spMkLst>
            <pc:docMk/>
            <pc:sldMk cId="2074817742" sldId="283"/>
            <ac:spMk id="2" creationId="{96C96BF6-E1CF-FF6D-9F0D-51672539A99A}"/>
          </ac:spMkLst>
        </pc:spChg>
        <pc:spChg chg="mod">
          <ac:chgData name="Lindsay Dearden" userId="S::lindsay_wavemarketaccess.com#ext#@ipathsolutionsbe.onmicrosoft.com::7769da90-0e8d-4e66-8b2d-5335152a93ad" providerId="AD" clId="Web-{1E2F5FFD-2E3F-ED76-0524-86B6FB7C8A20}" dt="2025-04-28T09:25:24.958" v="26" actId="1076"/>
          <ac:spMkLst>
            <pc:docMk/>
            <pc:sldMk cId="2074817742" sldId="283"/>
            <ac:spMk id="5" creationId="{61335774-0D4D-048A-6A8E-731F9A8B5D4B}"/>
          </ac:spMkLst>
        </pc:spChg>
        <pc:picChg chg="mod">
          <ac:chgData name="Lindsay Dearden" userId="S::lindsay_wavemarketaccess.com#ext#@ipathsolutionsbe.onmicrosoft.com::7769da90-0e8d-4e66-8b2d-5335152a93ad" providerId="AD" clId="Web-{1E2F5FFD-2E3F-ED76-0524-86B6FB7C8A20}" dt="2025-04-28T09:24:56.098" v="23" actId="1076"/>
          <ac:picMkLst>
            <pc:docMk/>
            <pc:sldMk cId="2074817742" sldId="283"/>
            <ac:picMk id="4" creationId="{E185F767-C314-1E52-499F-7155EEC1E3E4}"/>
          </ac:picMkLst>
        </pc:picChg>
        <pc:picChg chg="mod">
          <ac:chgData name="Lindsay Dearden" userId="S::lindsay_wavemarketaccess.com#ext#@ipathsolutionsbe.onmicrosoft.com::7769da90-0e8d-4e66-8b2d-5335152a93ad" providerId="AD" clId="Web-{1E2F5FFD-2E3F-ED76-0524-86B6FB7C8A20}" dt="2025-04-28T09:25:33.442" v="28" actId="1076"/>
          <ac:picMkLst>
            <pc:docMk/>
            <pc:sldMk cId="2074817742" sldId="283"/>
            <ac:picMk id="6" creationId="{C9B557CB-ED10-E02F-CD88-873B383408C2}"/>
          </ac:picMkLst>
        </pc:picChg>
        <pc:picChg chg="add">
          <ac:chgData name="Lindsay Dearden" userId="S::lindsay_wavemarketaccess.com#ext#@ipathsolutionsbe.onmicrosoft.com::7769da90-0e8d-4e66-8b2d-5335152a93ad" providerId="AD" clId="Web-{1E2F5FFD-2E3F-ED76-0524-86B6FB7C8A20}" dt="2025-04-28T09:25:06.035" v="25"/>
          <ac:picMkLst>
            <pc:docMk/>
            <pc:sldMk cId="2074817742" sldId="283"/>
            <ac:picMk id="7" creationId="{A4BD7617-5899-E5D6-E716-85AF68DCED22}"/>
          </ac:picMkLst>
        </pc:picChg>
        <pc:picChg chg="mod">
          <ac:chgData name="Lindsay Dearden" userId="S::lindsay_wavemarketaccess.com#ext#@ipathsolutionsbe.onmicrosoft.com::7769da90-0e8d-4e66-8b2d-5335152a93ad" providerId="AD" clId="Web-{1E2F5FFD-2E3F-ED76-0524-86B6FB7C8A20}" dt="2025-04-28T09:25:45.411" v="31" actId="1076"/>
          <ac:picMkLst>
            <pc:docMk/>
            <pc:sldMk cId="2074817742" sldId="283"/>
            <ac:picMk id="12" creationId="{E4122A99-936C-44DE-F194-143FB7B93EE3}"/>
          </ac:picMkLst>
        </pc:picChg>
        <pc:picChg chg="mod">
          <ac:chgData name="Lindsay Dearden" userId="S::lindsay_wavemarketaccess.com#ext#@ipathsolutionsbe.onmicrosoft.com::7769da90-0e8d-4e66-8b2d-5335152a93ad" providerId="AD" clId="Web-{1E2F5FFD-2E3F-ED76-0524-86B6FB7C8A20}" dt="2025-04-28T09:25:33.458" v="30" actId="1076"/>
          <ac:picMkLst>
            <pc:docMk/>
            <pc:sldMk cId="2074817742" sldId="283"/>
            <ac:picMk id="18" creationId="{019DC35E-6802-D4CE-2CF0-555AD873E969}"/>
          </ac:picMkLst>
        </pc:picChg>
        <pc:extLst>
          <p:ext xmlns:p="http://schemas.openxmlformats.org/presentationml/2006/main" uri="{D6D511B9-2390-475A-947B-AFAB55BFBCF1}">
            <pc226:cmChg xmlns:pc226="http://schemas.microsoft.com/office/powerpoint/2022/06/main/command" chg="mod">
              <pc226:chgData name="Lindsay Dearden" userId="S::lindsay_wavemarketaccess.com#ext#@ipathsolutionsbe.onmicrosoft.com::7769da90-0e8d-4e66-8b2d-5335152a93ad" providerId="AD" clId="Web-{1E2F5FFD-2E3F-ED76-0524-86B6FB7C8A20}" dt="2025-04-28T09:26:28.631" v="45" actId="20577"/>
              <pc2:cmMkLst xmlns:pc2="http://schemas.microsoft.com/office/powerpoint/2019/9/main/command">
                <pc:docMk/>
                <pc:sldMk cId="2074817742" sldId="283"/>
                <pc2:cmMk id="{E021A1D7-70DB-4EF9-80F6-9C4B4D407E0C}"/>
              </pc2:cmMkLst>
            </pc226:cmChg>
            <pc226:cmChg xmlns:pc226="http://schemas.microsoft.com/office/powerpoint/2022/06/main/command" chg="mod">
              <pc226:chgData name="Lindsay Dearden" userId="S::lindsay_wavemarketaccess.com#ext#@ipathsolutionsbe.onmicrosoft.com::7769da90-0e8d-4e66-8b2d-5335152a93ad" providerId="AD" clId="Web-{1E2F5FFD-2E3F-ED76-0524-86B6FB7C8A20}" dt="2025-04-28T09:26:28.631" v="45" actId="20577"/>
              <pc2:cmMkLst xmlns:pc2="http://schemas.microsoft.com/office/powerpoint/2019/9/main/command">
                <pc:docMk/>
                <pc:sldMk cId="2074817742" sldId="283"/>
                <pc2:cmMk id="{169BA2FB-13BC-412A-8850-72C0EBF7DFDC}"/>
              </pc2:cmMkLst>
            </pc226:cmChg>
          </p:ext>
        </pc:extLst>
      </pc:sldChg>
      <pc:sldChg chg="addSp delSp modSp">
        <pc:chgData name="Lindsay Dearden" userId="S::lindsay_wavemarketaccess.com#ext#@ipathsolutionsbe.onmicrosoft.com::7769da90-0e8d-4e66-8b2d-5335152a93ad" providerId="AD" clId="Web-{1E2F5FFD-2E3F-ED76-0524-86B6FB7C8A20}" dt="2025-04-28T09:37:58.370" v="138" actId="1076"/>
        <pc:sldMkLst>
          <pc:docMk/>
          <pc:sldMk cId="2689435037" sldId="3921"/>
        </pc:sldMkLst>
        <pc:picChg chg="add mod">
          <ac:chgData name="Lindsay Dearden" userId="S::lindsay_wavemarketaccess.com#ext#@ipathsolutionsbe.onmicrosoft.com::7769da90-0e8d-4e66-8b2d-5335152a93ad" providerId="AD" clId="Web-{1E2F5FFD-2E3F-ED76-0524-86B6FB7C8A20}" dt="2025-04-28T09:37:58.370" v="138" actId="1076"/>
          <ac:picMkLst>
            <pc:docMk/>
            <pc:sldMk cId="2689435037" sldId="3921"/>
            <ac:picMk id="4" creationId="{C53C7688-CCD9-F588-F44B-0B56AFD85560}"/>
          </ac:picMkLst>
        </pc:picChg>
      </pc:sldChg>
      <pc:sldChg chg="modSp modCm">
        <pc:chgData name="Lindsay Dearden" userId="S::lindsay_wavemarketaccess.com#ext#@ipathsolutionsbe.onmicrosoft.com::7769da90-0e8d-4e66-8b2d-5335152a93ad" providerId="AD" clId="Web-{1E2F5FFD-2E3F-ED76-0524-86B6FB7C8A20}" dt="2025-04-28T09:24:32.878" v="21" actId="1076"/>
        <pc:sldMkLst>
          <pc:docMk/>
          <pc:sldMk cId="4231443034" sldId="3924"/>
        </pc:sldMkLst>
        <pc:spChg chg="mod">
          <ac:chgData name="Lindsay Dearden" userId="S::lindsay_wavemarketaccess.com#ext#@ipathsolutionsbe.onmicrosoft.com::7769da90-0e8d-4e66-8b2d-5335152a93ad" providerId="AD" clId="Web-{1E2F5FFD-2E3F-ED76-0524-86B6FB7C8A20}" dt="2025-04-28T09:23:18.376" v="19" actId="1076"/>
          <ac:spMkLst>
            <pc:docMk/>
            <pc:sldMk cId="4231443034" sldId="3924"/>
            <ac:spMk id="5" creationId="{C2C57AE7-CD36-29B3-A77B-F8FEBE10D09E}"/>
          </ac:spMkLst>
        </pc:spChg>
        <pc:picChg chg="mod">
          <ac:chgData name="Lindsay Dearden" userId="S::lindsay_wavemarketaccess.com#ext#@ipathsolutionsbe.onmicrosoft.com::7769da90-0e8d-4e66-8b2d-5335152a93ad" providerId="AD" clId="Web-{1E2F5FFD-2E3F-ED76-0524-86B6FB7C8A20}" dt="2025-04-28T09:24:26.128" v="20" actId="1076"/>
          <ac:picMkLst>
            <pc:docMk/>
            <pc:sldMk cId="4231443034" sldId="3924"/>
            <ac:picMk id="2" creationId="{4E3F6E62-E27E-794F-C012-E67BA6377001}"/>
          </ac:picMkLst>
        </pc:picChg>
        <pc:picChg chg="mod">
          <ac:chgData name="Lindsay Dearden" userId="S::lindsay_wavemarketaccess.com#ext#@ipathsolutionsbe.onmicrosoft.com::7769da90-0e8d-4e66-8b2d-5335152a93ad" providerId="AD" clId="Web-{1E2F5FFD-2E3F-ED76-0524-86B6FB7C8A20}" dt="2025-04-28T09:24:32.878" v="21" actId="1076"/>
          <ac:picMkLst>
            <pc:docMk/>
            <pc:sldMk cId="4231443034" sldId="3924"/>
            <ac:picMk id="8" creationId="{68A92670-CBD6-441A-23DF-A727D895655F}"/>
          </ac:picMkLst>
        </pc:picChg>
        <pc:extLst>
          <p:ext xmlns:p="http://schemas.openxmlformats.org/presentationml/2006/main" uri="{D6D511B9-2390-475A-947B-AFAB55BFBCF1}">
            <pc226:cmChg xmlns:pc226="http://schemas.microsoft.com/office/powerpoint/2022/06/main/command" chg="mod">
              <pc226:chgData name="Lindsay Dearden" userId="S::lindsay_wavemarketaccess.com#ext#@ipathsolutionsbe.onmicrosoft.com::7769da90-0e8d-4e66-8b2d-5335152a93ad" providerId="AD" clId="Web-{1E2F5FFD-2E3F-ED76-0524-86B6FB7C8A20}" dt="2025-04-28T09:23:13.751" v="17" actId="20577"/>
              <pc2:cmMkLst xmlns:pc2="http://schemas.microsoft.com/office/powerpoint/2019/9/main/command">
                <pc:docMk/>
                <pc:sldMk cId="4231443034" sldId="3924"/>
                <pc2:cmMk id="{DEB6C608-389B-49EB-9DDB-D5ACC9F7E36A}"/>
              </pc2:cmMkLst>
            </pc226:cmChg>
          </p:ext>
        </pc:extLst>
      </pc:sldChg>
      <pc:sldChg chg="modSp">
        <pc:chgData name="Lindsay Dearden" userId="S::lindsay_wavemarketaccess.com#ext#@ipathsolutionsbe.onmicrosoft.com::7769da90-0e8d-4e66-8b2d-5335152a93ad" providerId="AD" clId="Web-{1E2F5FFD-2E3F-ED76-0524-86B6FB7C8A20}" dt="2025-04-28T09:28:27.197" v="50" actId="1076"/>
        <pc:sldMkLst>
          <pc:docMk/>
          <pc:sldMk cId="2133144334" sldId="3925"/>
        </pc:sldMkLst>
        <pc:picChg chg="mod">
          <ac:chgData name="Lindsay Dearden" userId="S::lindsay_wavemarketaccess.com#ext#@ipathsolutionsbe.onmicrosoft.com::7769da90-0e8d-4e66-8b2d-5335152a93ad" providerId="AD" clId="Web-{1E2F5FFD-2E3F-ED76-0524-86B6FB7C8A20}" dt="2025-04-28T09:28:27.197" v="50" actId="1076"/>
          <ac:picMkLst>
            <pc:docMk/>
            <pc:sldMk cId="2133144334" sldId="3925"/>
            <ac:picMk id="2" creationId="{7743C7E1-A8E9-7ED4-A621-E1A495139B6A}"/>
          </ac:picMkLst>
        </pc:picChg>
      </pc:sldChg>
      <pc:sldChg chg="addSp modSp">
        <pc:chgData name="Lindsay Dearden" userId="S::lindsay_wavemarketaccess.com#ext#@ipathsolutionsbe.onmicrosoft.com::7769da90-0e8d-4e66-8b2d-5335152a93ad" providerId="AD" clId="Web-{1E2F5FFD-2E3F-ED76-0524-86B6FB7C8A20}" dt="2025-04-28T09:31:28.312" v="62" actId="1076"/>
        <pc:sldMkLst>
          <pc:docMk/>
          <pc:sldMk cId="3733816595" sldId="3928"/>
        </pc:sldMkLst>
        <pc:picChg chg="add">
          <ac:chgData name="Lindsay Dearden" userId="S::lindsay_wavemarketaccess.com#ext#@ipathsolutionsbe.onmicrosoft.com::7769da90-0e8d-4e66-8b2d-5335152a93ad" providerId="AD" clId="Web-{1E2F5FFD-2E3F-ED76-0524-86B6FB7C8A20}" dt="2025-04-28T09:31:18.452" v="58"/>
          <ac:picMkLst>
            <pc:docMk/>
            <pc:sldMk cId="3733816595" sldId="3928"/>
            <ac:picMk id="4" creationId="{53146D23-D05A-6101-16DA-CA3001DF3ED7}"/>
          </ac:picMkLst>
        </pc:picChg>
        <pc:picChg chg="add mod">
          <ac:chgData name="Lindsay Dearden" userId="S::lindsay_wavemarketaccess.com#ext#@ipathsolutionsbe.onmicrosoft.com::7769da90-0e8d-4e66-8b2d-5335152a93ad" providerId="AD" clId="Web-{1E2F5FFD-2E3F-ED76-0524-86B6FB7C8A20}" dt="2025-04-28T09:31:28.312" v="62" actId="1076"/>
          <ac:picMkLst>
            <pc:docMk/>
            <pc:sldMk cId="3733816595" sldId="3928"/>
            <ac:picMk id="6" creationId="{B73E2A93-9D9E-DE1A-4D18-67EA08E40BF8}"/>
          </ac:picMkLst>
        </pc:picChg>
        <pc:picChg chg="add mod">
          <ac:chgData name="Lindsay Dearden" userId="S::lindsay_wavemarketaccess.com#ext#@ipathsolutionsbe.onmicrosoft.com::7769da90-0e8d-4e66-8b2d-5335152a93ad" providerId="AD" clId="Web-{1E2F5FFD-2E3F-ED76-0524-86B6FB7C8A20}" dt="2025-04-28T09:31:23.734" v="61" actId="1076"/>
          <ac:picMkLst>
            <pc:docMk/>
            <pc:sldMk cId="3733816595" sldId="3928"/>
            <ac:picMk id="8" creationId="{6E9FA9DD-4EBE-E150-EC14-C555125AB54F}"/>
          </ac:picMkLst>
        </pc:picChg>
      </pc:sldChg>
      <pc:sldChg chg="modSp">
        <pc:chgData name="Lindsay Dearden" userId="S::lindsay_wavemarketaccess.com#ext#@ipathsolutionsbe.onmicrosoft.com::7769da90-0e8d-4e66-8b2d-5335152a93ad" providerId="AD" clId="Web-{1E2F5FFD-2E3F-ED76-0524-86B6FB7C8A20}" dt="2025-04-28T09:28:13.056" v="48" actId="1076"/>
        <pc:sldMkLst>
          <pc:docMk/>
          <pc:sldMk cId="1317518214" sldId="3929"/>
        </pc:sldMkLst>
        <pc:picChg chg="mod">
          <ac:chgData name="Lindsay Dearden" userId="S::lindsay_wavemarketaccess.com#ext#@ipathsolutionsbe.onmicrosoft.com::7769da90-0e8d-4e66-8b2d-5335152a93ad" providerId="AD" clId="Web-{1E2F5FFD-2E3F-ED76-0524-86B6FB7C8A20}" dt="2025-04-28T09:27:56.056" v="47" actId="1076"/>
          <ac:picMkLst>
            <pc:docMk/>
            <pc:sldMk cId="1317518214" sldId="3929"/>
            <ac:picMk id="2" creationId="{E8B7A62E-AB32-A931-5B6D-029CCA14F5DA}"/>
          </ac:picMkLst>
        </pc:picChg>
        <pc:picChg chg="mod">
          <ac:chgData name="Lindsay Dearden" userId="S::lindsay_wavemarketaccess.com#ext#@ipathsolutionsbe.onmicrosoft.com::7769da90-0e8d-4e66-8b2d-5335152a93ad" providerId="AD" clId="Web-{1E2F5FFD-2E3F-ED76-0524-86B6FB7C8A20}" dt="2025-04-28T09:28:13.056" v="48" actId="1076"/>
          <ac:picMkLst>
            <pc:docMk/>
            <pc:sldMk cId="1317518214" sldId="3929"/>
            <ac:picMk id="21" creationId="{B398C494-6513-1625-B9EF-03C7CBB115CA}"/>
          </ac:picMkLst>
        </pc:picChg>
      </pc:sldChg>
      <pc:sldChg chg="delSp modSp">
        <pc:chgData name="Lindsay Dearden" userId="S::lindsay_wavemarketaccess.com#ext#@ipathsolutionsbe.onmicrosoft.com::7769da90-0e8d-4e66-8b2d-5335152a93ad" providerId="AD" clId="Web-{1E2F5FFD-2E3F-ED76-0524-86B6FB7C8A20}" dt="2025-04-28T09:31:08.514" v="57"/>
        <pc:sldMkLst>
          <pc:docMk/>
          <pc:sldMk cId="2889653497" sldId="3930"/>
        </pc:sldMkLst>
        <pc:spChg chg="mod">
          <ac:chgData name="Lindsay Dearden" userId="S::lindsay_wavemarketaccess.com#ext#@ipathsolutionsbe.onmicrosoft.com::7769da90-0e8d-4e66-8b2d-5335152a93ad" providerId="AD" clId="Web-{1E2F5FFD-2E3F-ED76-0524-86B6FB7C8A20}" dt="2025-04-28T09:30:06.325" v="53" actId="20577"/>
          <ac:spMkLst>
            <pc:docMk/>
            <pc:sldMk cId="2889653497" sldId="3930"/>
            <ac:spMk id="11" creationId="{6B97EEA9-2462-BAC4-D645-86B7E856244B}"/>
          </ac:spMkLst>
        </pc:spChg>
        <pc:spChg chg="mod">
          <ac:chgData name="Lindsay Dearden" userId="S::lindsay_wavemarketaccess.com#ext#@ipathsolutionsbe.onmicrosoft.com::7769da90-0e8d-4e66-8b2d-5335152a93ad" providerId="AD" clId="Web-{1E2F5FFD-2E3F-ED76-0524-86B6FB7C8A20}" dt="2025-04-28T09:31:04.139" v="56" actId="1076"/>
          <ac:spMkLst>
            <pc:docMk/>
            <pc:sldMk cId="2889653497" sldId="3930"/>
            <ac:spMk id="12" creationId="{C50DFFD3-916B-6893-8812-8E646AC5B6E8}"/>
          </ac:spMkLst>
        </pc:spChg>
        <pc:picChg chg="mod">
          <ac:chgData name="Lindsay Dearden" userId="S::lindsay_wavemarketaccess.com#ext#@ipathsolutionsbe.onmicrosoft.com::7769da90-0e8d-4e66-8b2d-5335152a93ad" providerId="AD" clId="Web-{1E2F5FFD-2E3F-ED76-0524-86B6FB7C8A20}" dt="2025-04-28T09:30:59.952" v="55" actId="1076"/>
          <ac:picMkLst>
            <pc:docMk/>
            <pc:sldMk cId="2889653497" sldId="3930"/>
            <ac:picMk id="8" creationId="{13B8F9FA-B8BF-8E30-AD2B-75AE5F1CEAEB}"/>
          </ac:picMkLst>
        </pc:picChg>
      </pc:sldChg>
      <pc:sldChg chg="addSp modSp add replId modCm">
        <pc:chgData name="Lindsay Dearden" userId="S::lindsay_wavemarketaccess.com#ext#@ipathsolutionsbe.onmicrosoft.com::7769da90-0e8d-4e66-8b2d-5335152a93ad" providerId="AD" clId="Web-{1E2F5FFD-2E3F-ED76-0524-86B6FB7C8A20}" dt="2025-04-28T09:45:56.711" v="168" actId="1076"/>
        <pc:sldMkLst>
          <pc:docMk/>
          <pc:sldMk cId="3094863975" sldId="3931"/>
        </pc:sldMkLst>
        <pc:spChg chg="add mod">
          <ac:chgData name="Lindsay Dearden" userId="S::lindsay_wavemarketaccess.com#ext#@ipathsolutionsbe.onmicrosoft.com::7769da90-0e8d-4e66-8b2d-5335152a93ad" providerId="AD" clId="Web-{1E2F5FFD-2E3F-ED76-0524-86B6FB7C8A20}" dt="2025-04-28T09:35:57.679" v="131"/>
          <ac:spMkLst>
            <pc:docMk/>
            <pc:sldMk cId="3094863975" sldId="3931"/>
            <ac:spMk id="3" creationId="{9F86EFB3-9938-B307-603A-F2FF1FFA1D8D}"/>
          </ac:spMkLst>
        </pc:spChg>
        <pc:spChg chg="mod">
          <ac:chgData name="Lindsay Dearden" userId="S::lindsay_wavemarketaccess.com#ext#@ipathsolutionsbe.onmicrosoft.com::7769da90-0e8d-4e66-8b2d-5335152a93ad" providerId="AD" clId="Web-{1E2F5FFD-2E3F-ED76-0524-86B6FB7C8A20}" dt="2025-04-28T09:41:45.892" v="140" actId="20577"/>
          <ac:spMkLst>
            <pc:docMk/>
            <pc:sldMk cId="3094863975" sldId="3931"/>
            <ac:spMk id="7" creationId="{03053497-9AA3-565A-BCC4-05DD62955251}"/>
          </ac:spMkLst>
        </pc:spChg>
        <pc:spChg chg="mod">
          <ac:chgData name="Lindsay Dearden" userId="S::lindsay_wavemarketaccess.com#ext#@ipathsolutionsbe.onmicrosoft.com::7769da90-0e8d-4e66-8b2d-5335152a93ad" providerId="AD" clId="Web-{1E2F5FFD-2E3F-ED76-0524-86B6FB7C8A20}" dt="2025-04-28T09:45:31.804" v="164" actId="20577"/>
          <ac:spMkLst>
            <pc:docMk/>
            <pc:sldMk cId="3094863975" sldId="3931"/>
            <ac:spMk id="14" creationId="{DCDE4BB2-A797-915C-92F9-1E94FCF55622}"/>
          </ac:spMkLst>
        </pc:spChg>
        <pc:spChg chg="mod">
          <ac:chgData name="Lindsay Dearden" userId="S::lindsay_wavemarketaccess.com#ext#@ipathsolutionsbe.onmicrosoft.com::7769da90-0e8d-4e66-8b2d-5335152a93ad" providerId="AD" clId="Web-{1E2F5FFD-2E3F-ED76-0524-86B6FB7C8A20}" dt="2025-04-28T09:45:56.711" v="168" actId="1076"/>
          <ac:spMkLst>
            <pc:docMk/>
            <pc:sldMk cId="3094863975" sldId="3931"/>
            <ac:spMk id="15" creationId="{972E11F6-97C5-1D20-623C-4A6531C610D9}"/>
          </ac:spMkLst>
        </pc:spChg>
        <pc:spChg chg="mod">
          <ac:chgData name="Lindsay Dearden" userId="S::lindsay_wavemarketaccess.com#ext#@ipathsolutionsbe.onmicrosoft.com::7769da90-0e8d-4e66-8b2d-5335152a93ad" providerId="AD" clId="Web-{1E2F5FFD-2E3F-ED76-0524-86B6FB7C8A20}" dt="2025-04-28T09:45:36.117" v="166" actId="20577"/>
          <ac:spMkLst>
            <pc:docMk/>
            <pc:sldMk cId="3094863975" sldId="3931"/>
            <ac:spMk id="16" creationId="{59851D28-F32C-746B-07D1-F282DA162495}"/>
          </ac:spMkLst>
        </pc:spChg>
        <pc:spChg chg="mod">
          <ac:chgData name="Lindsay Dearden" userId="S::lindsay_wavemarketaccess.com#ext#@ipathsolutionsbe.onmicrosoft.com::7769da90-0e8d-4e66-8b2d-5335152a93ad" providerId="AD" clId="Web-{1E2F5FFD-2E3F-ED76-0524-86B6FB7C8A20}" dt="2025-04-28T09:44:50.991" v="152" actId="20577"/>
          <ac:spMkLst>
            <pc:docMk/>
            <pc:sldMk cId="3094863975" sldId="3931"/>
            <ac:spMk id="17" creationId="{68BE660B-1003-97B6-90F2-5CB25848BCAE}"/>
          </ac:spMkLst>
        </pc:spChg>
        <pc:spChg chg="mod">
          <ac:chgData name="Lindsay Dearden" userId="S::lindsay_wavemarketaccess.com#ext#@ipathsolutionsbe.onmicrosoft.com::7769da90-0e8d-4e66-8b2d-5335152a93ad" providerId="AD" clId="Web-{1E2F5FFD-2E3F-ED76-0524-86B6FB7C8A20}" dt="2025-04-28T09:44:40.069" v="147" actId="20577"/>
          <ac:spMkLst>
            <pc:docMk/>
            <pc:sldMk cId="3094863975" sldId="3931"/>
            <ac:spMk id="19" creationId="{AB36A63B-FB9B-AE91-C216-B45970FCEB45}"/>
          </ac:spMkLst>
        </pc:spChg>
        <pc:spChg chg="mod">
          <ac:chgData name="Lindsay Dearden" userId="S::lindsay_wavemarketaccess.com#ext#@ipathsolutionsbe.onmicrosoft.com::7769da90-0e8d-4e66-8b2d-5335152a93ad" providerId="AD" clId="Web-{1E2F5FFD-2E3F-ED76-0524-86B6FB7C8A20}" dt="2025-04-28T09:44:41.756" v="148" actId="20577"/>
          <ac:spMkLst>
            <pc:docMk/>
            <pc:sldMk cId="3094863975" sldId="3931"/>
            <ac:spMk id="20" creationId="{5415F2CB-F0BD-47A8-D381-4451A5F0A0A8}"/>
          </ac:spMkLst>
        </pc:spChg>
        <pc:picChg chg="mod">
          <ac:chgData name="Lindsay Dearden" userId="S::lindsay_wavemarketaccess.com#ext#@ipathsolutionsbe.onmicrosoft.com::7769da90-0e8d-4e66-8b2d-5335152a93ad" providerId="AD" clId="Web-{1E2F5FFD-2E3F-ED76-0524-86B6FB7C8A20}" dt="2025-04-28T09:32:40.892" v="82" actId="1076"/>
          <ac:picMkLst>
            <pc:docMk/>
            <pc:sldMk cId="3094863975" sldId="3931"/>
            <ac:picMk id="21" creationId="{495D5E04-165B-DB7F-3ACB-A749B51FD414}"/>
          </ac:picMkLst>
        </pc:picChg>
        <pc:picChg chg="mod">
          <ac:chgData name="Lindsay Dearden" userId="S::lindsay_wavemarketaccess.com#ext#@ipathsolutionsbe.onmicrosoft.com::7769da90-0e8d-4e66-8b2d-5335152a93ad" providerId="AD" clId="Web-{1E2F5FFD-2E3F-ED76-0524-86B6FB7C8A20}" dt="2025-04-28T09:32:40.892" v="83" actId="1076"/>
          <ac:picMkLst>
            <pc:docMk/>
            <pc:sldMk cId="3094863975" sldId="3931"/>
            <ac:picMk id="22" creationId="{9832D62F-256A-C973-C4E6-15B399011720}"/>
          </ac:picMkLst>
        </pc:picChg>
        <pc:picChg chg="mod">
          <ac:chgData name="Lindsay Dearden" userId="S::lindsay_wavemarketaccess.com#ext#@ipathsolutionsbe.onmicrosoft.com::7769da90-0e8d-4e66-8b2d-5335152a93ad" providerId="AD" clId="Web-{1E2F5FFD-2E3F-ED76-0524-86B6FB7C8A20}" dt="2025-04-28T09:35:15.756" v="119" actId="1076"/>
          <ac:picMkLst>
            <pc:docMk/>
            <pc:sldMk cId="3094863975" sldId="3931"/>
            <ac:picMk id="23" creationId="{3D80F108-2DE3-0D8D-9E0B-37878EE70EF1}"/>
          </ac:picMkLst>
        </pc:picChg>
        <pc:picChg chg="mod">
          <ac:chgData name="Lindsay Dearden" userId="S::lindsay_wavemarketaccess.com#ext#@ipathsolutionsbe.onmicrosoft.com::7769da90-0e8d-4e66-8b2d-5335152a93ad" providerId="AD" clId="Web-{1E2F5FFD-2E3F-ED76-0524-86B6FB7C8A20}" dt="2025-04-28T09:33:49.597" v="101" actId="1076"/>
          <ac:picMkLst>
            <pc:docMk/>
            <pc:sldMk cId="3094863975" sldId="3931"/>
            <ac:picMk id="27" creationId="{95719E47-6FC7-8367-27D1-3CF17625C28B}"/>
          </ac:picMkLst>
        </pc:picChg>
        <pc:extLst>
          <p:ext xmlns:p="http://schemas.openxmlformats.org/presentationml/2006/main" uri="{D6D511B9-2390-475A-947B-AFAB55BFBCF1}">
            <pc226:cmChg xmlns:pc226="http://schemas.microsoft.com/office/powerpoint/2022/06/main/command" chg="mod">
              <pc226:chgData name="Lindsay Dearden" userId="S::lindsay_wavemarketaccess.com#ext#@ipathsolutionsbe.onmicrosoft.com::7769da90-0e8d-4e66-8b2d-5335152a93ad" providerId="AD" clId="Web-{1E2F5FFD-2E3F-ED76-0524-86B6FB7C8A20}" dt="2025-04-28T09:36:20.008" v="133" actId="20577"/>
              <pc2:cmMkLst xmlns:pc2="http://schemas.microsoft.com/office/powerpoint/2019/9/main/command">
                <pc:docMk/>
                <pc:sldMk cId="3094863975" sldId="3931"/>
                <pc2:cmMk id="{9F9E894A-3BF0-4792-B043-84EA7D2B2AD9}"/>
              </pc2:cmMkLst>
            </pc226:cmChg>
            <pc226:cmChg xmlns:pc226="http://schemas.microsoft.com/office/powerpoint/2022/06/main/command" chg="mod">
              <pc226:chgData name="Lindsay Dearden" userId="S::lindsay_wavemarketaccess.com#ext#@ipathsolutionsbe.onmicrosoft.com::7769da90-0e8d-4e66-8b2d-5335152a93ad" providerId="AD" clId="Web-{1E2F5FFD-2E3F-ED76-0524-86B6FB7C8A20}" dt="2025-04-28T09:36:20.008" v="133" actId="20577"/>
              <pc2:cmMkLst xmlns:pc2="http://schemas.microsoft.com/office/powerpoint/2019/9/main/command">
                <pc:docMk/>
                <pc:sldMk cId="3094863975" sldId="3931"/>
                <pc2:cmMk id="{96147D82-A556-49C3-BD2B-5B558ED21002}"/>
              </pc2:cmMkLst>
            </pc226:cmChg>
          </p:ext>
        </pc:extLst>
      </pc:sldChg>
    </pc:docChg>
  </pc:docChgLst>
  <pc:docChgLst>
    <pc:chgData name="Lindsay Dearden" userId="S::lindsay_wavemarketaccess.com#ext#@ipathsolutionsbe.onmicrosoft.com::7769da90-0e8d-4e66-8b2d-5335152a93ad" providerId="AD" clId="Web-{45F0BD81-C3FA-DE80-3054-6A3FBF07D677}"/>
    <pc:docChg chg="mod addSld modSld">
      <pc:chgData name="Lindsay Dearden" userId="S::lindsay_wavemarketaccess.com#ext#@ipathsolutionsbe.onmicrosoft.com::7769da90-0e8d-4e66-8b2d-5335152a93ad" providerId="AD" clId="Web-{45F0BD81-C3FA-DE80-3054-6A3FBF07D677}" dt="2025-04-24T13:55:57.967" v="441" actId="1076"/>
      <pc:docMkLst>
        <pc:docMk/>
      </pc:docMkLst>
      <pc:sldChg chg="modSp">
        <pc:chgData name="Lindsay Dearden" userId="S::lindsay_wavemarketaccess.com#ext#@ipathsolutionsbe.onmicrosoft.com::7769da90-0e8d-4e66-8b2d-5335152a93ad" providerId="AD" clId="Web-{45F0BD81-C3FA-DE80-3054-6A3FBF07D677}" dt="2025-04-24T11:33:40.803" v="10" actId="20577"/>
        <pc:sldMkLst>
          <pc:docMk/>
          <pc:sldMk cId="1844963551" sldId="3926"/>
        </pc:sldMkLst>
        <pc:spChg chg="mod">
          <ac:chgData name="Lindsay Dearden" userId="S::lindsay_wavemarketaccess.com#ext#@ipathsolutionsbe.onmicrosoft.com::7769da90-0e8d-4e66-8b2d-5335152a93ad" providerId="AD" clId="Web-{45F0BD81-C3FA-DE80-3054-6A3FBF07D677}" dt="2025-04-24T11:33:40.803" v="10" actId="20577"/>
          <ac:spMkLst>
            <pc:docMk/>
            <pc:sldMk cId="1844963551" sldId="3926"/>
            <ac:spMk id="12" creationId="{BFF65D3F-E937-AE5D-D62D-BCD22008F127}"/>
          </ac:spMkLst>
        </pc:spChg>
        <pc:spChg chg="mod">
          <ac:chgData name="Lindsay Dearden" userId="S::lindsay_wavemarketaccess.com#ext#@ipathsolutionsbe.onmicrosoft.com::7769da90-0e8d-4e66-8b2d-5335152a93ad" providerId="AD" clId="Web-{45F0BD81-C3FA-DE80-3054-6A3FBF07D677}" dt="2025-04-24T11:33:29.678" v="8" actId="14100"/>
          <ac:spMkLst>
            <pc:docMk/>
            <pc:sldMk cId="1844963551" sldId="3926"/>
            <ac:spMk id="13" creationId="{7434436F-BC28-CBFF-03A2-A8EF6891082D}"/>
          </ac:spMkLst>
        </pc:spChg>
      </pc:sldChg>
      <pc:sldChg chg="addSp delSp modSp new mod modClrScheme chgLayout">
        <pc:chgData name="Lindsay Dearden" userId="S::lindsay_wavemarketaccess.com#ext#@ipathsolutionsbe.onmicrosoft.com::7769da90-0e8d-4e66-8b2d-5335152a93ad" providerId="AD" clId="Web-{45F0BD81-C3FA-DE80-3054-6A3FBF07D677}" dt="2025-04-24T13:55:57.967" v="441" actId="1076"/>
        <pc:sldMkLst>
          <pc:docMk/>
          <pc:sldMk cId="1317518214" sldId="3929"/>
        </pc:sldMkLst>
        <pc:spChg chg="add mod ord">
          <ac:chgData name="Lindsay Dearden" userId="S::lindsay_wavemarketaccess.com#ext#@ipathsolutionsbe.onmicrosoft.com::7769da90-0e8d-4e66-8b2d-5335152a93ad" providerId="AD" clId="Web-{45F0BD81-C3FA-DE80-3054-6A3FBF07D677}" dt="2025-04-24T13:46:02.837" v="380" actId="1076"/>
          <ac:spMkLst>
            <pc:docMk/>
            <pc:sldMk cId="1317518214" sldId="3929"/>
            <ac:spMk id="7" creationId="{87E11932-518F-E496-19F4-76CCC7A5790F}"/>
          </ac:spMkLst>
        </pc:spChg>
        <pc:spChg chg="add del mod">
          <ac:chgData name="Lindsay Dearden" userId="S::lindsay_wavemarketaccess.com#ext#@ipathsolutionsbe.onmicrosoft.com::7769da90-0e8d-4e66-8b2d-5335152a93ad" providerId="AD" clId="Web-{45F0BD81-C3FA-DE80-3054-6A3FBF07D677}" dt="2025-04-24T13:47:39.281" v="391" actId="20577"/>
          <ac:spMkLst>
            <pc:docMk/>
            <pc:sldMk cId="1317518214" sldId="3929"/>
            <ac:spMk id="14" creationId="{3E489D57-2A1E-EC43-8E75-A7106AE77A42}"/>
          </ac:spMkLst>
        </pc:spChg>
        <pc:spChg chg="add mod">
          <ac:chgData name="Lindsay Dearden" userId="S::lindsay_wavemarketaccess.com#ext#@ipathsolutionsbe.onmicrosoft.com::7769da90-0e8d-4e66-8b2d-5335152a93ad" providerId="AD" clId="Web-{45F0BD81-C3FA-DE80-3054-6A3FBF07D677}" dt="2025-04-24T13:48:16.142" v="423" actId="1076"/>
          <ac:spMkLst>
            <pc:docMk/>
            <pc:sldMk cId="1317518214" sldId="3929"/>
            <ac:spMk id="15" creationId="{F4A072F9-9F1D-0532-2972-4CE42ECB570C}"/>
          </ac:spMkLst>
        </pc:spChg>
        <pc:spChg chg="add mod">
          <ac:chgData name="Lindsay Dearden" userId="S::lindsay_wavemarketaccess.com#ext#@ipathsolutionsbe.onmicrosoft.com::7769da90-0e8d-4e66-8b2d-5335152a93ad" providerId="AD" clId="Web-{45F0BD81-C3FA-DE80-3054-6A3FBF07D677}" dt="2025-04-24T13:47:39.343" v="393" actId="20577"/>
          <ac:spMkLst>
            <pc:docMk/>
            <pc:sldMk cId="1317518214" sldId="3929"/>
            <ac:spMk id="16" creationId="{84A832EF-99C0-CA33-3F7C-C5BC07769B32}"/>
          </ac:spMkLst>
        </pc:spChg>
        <pc:spChg chg="add mod">
          <ac:chgData name="Lindsay Dearden" userId="S::lindsay_wavemarketaccess.com#ext#@ipathsolutionsbe.onmicrosoft.com::7769da90-0e8d-4e66-8b2d-5335152a93ad" providerId="AD" clId="Web-{45F0BD81-C3FA-DE80-3054-6A3FBF07D677}" dt="2025-04-24T13:41:24.539" v="357" actId="1076"/>
          <ac:spMkLst>
            <pc:docMk/>
            <pc:sldMk cId="1317518214" sldId="3929"/>
            <ac:spMk id="17" creationId="{AE7F256B-96A1-B3E9-70F3-2BAC6000D115}"/>
          </ac:spMkLst>
        </pc:spChg>
        <pc:spChg chg="add mod">
          <ac:chgData name="Lindsay Dearden" userId="S::lindsay_wavemarketaccess.com#ext#@ipathsolutionsbe.onmicrosoft.com::7769da90-0e8d-4e66-8b2d-5335152a93ad" providerId="AD" clId="Web-{45F0BD81-C3FA-DE80-3054-6A3FBF07D677}" dt="2025-04-24T13:55:57.967" v="441" actId="1076"/>
          <ac:spMkLst>
            <pc:docMk/>
            <pc:sldMk cId="1317518214" sldId="3929"/>
            <ac:spMk id="19" creationId="{7C0FC7E3-6DF5-1346-3037-91D1AE41F69D}"/>
          </ac:spMkLst>
        </pc:spChg>
        <pc:spChg chg="add mod">
          <ac:chgData name="Lindsay Dearden" userId="S::lindsay_wavemarketaccess.com#ext#@ipathsolutionsbe.onmicrosoft.com::7769da90-0e8d-4e66-8b2d-5335152a93ad" providerId="AD" clId="Web-{45F0BD81-C3FA-DE80-3054-6A3FBF07D677}" dt="2025-04-24T13:47:13.138" v="390" actId="1076"/>
          <ac:spMkLst>
            <pc:docMk/>
            <pc:sldMk cId="1317518214" sldId="3929"/>
            <ac:spMk id="20" creationId="{9D8FB7D6-447F-7F77-DA8E-8EF7607FE03E}"/>
          </ac:spMkLst>
        </pc:spChg>
        <pc:picChg chg="add mod">
          <ac:chgData name="Lindsay Dearden" userId="S::lindsay_wavemarketaccess.com#ext#@ipathsolutionsbe.onmicrosoft.com::7769da90-0e8d-4e66-8b2d-5335152a93ad" providerId="AD" clId="Web-{45F0BD81-C3FA-DE80-3054-6A3FBF07D677}" dt="2025-04-24T13:46:11.244" v="381"/>
          <ac:picMkLst>
            <pc:docMk/>
            <pc:sldMk cId="1317518214" sldId="3929"/>
            <ac:picMk id="21" creationId="{B398C494-6513-1625-B9EF-03C7CBB115CA}"/>
          </ac:picMkLst>
        </pc:picChg>
        <pc:picChg chg="add mod">
          <ac:chgData name="Lindsay Dearden" userId="S::lindsay_wavemarketaccess.com#ext#@ipathsolutionsbe.onmicrosoft.com::7769da90-0e8d-4e66-8b2d-5335152a93ad" providerId="AD" clId="Web-{45F0BD81-C3FA-DE80-3054-6A3FBF07D677}" dt="2025-04-24T13:46:11.244" v="382"/>
          <ac:picMkLst>
            <pc:docMk/>
            <pc:sldMk cId="1317518214" sldId="3929"/>
            <ac:picMk id="22" creationId="{B4C24ACF-81D2-A325-2D17-8B77DD4AD600}"/>
          </ac:picMkLst>
        </pc:picChg>
        <pc:picChg chg="add mod">
          <ac:chgData name="Lindsay Dearden" userId="S::lindsay_wavemarketaccess.com#ext#@ipathsolutionsbe.onmicrosoft.com::7769da90-0e8d-4e66-8b2d-5335152a93ad" providerId="AD" clId="Web-{45F0BD81-C3FA-DE80-3054-6A3FBF07D677}" dt="2025-04-24T13:46:11.275" v="383"/>
          <ac:picMkLst>
            <pc:docMk/>
            <pc:sldMk cId="1317518214" sldId="3929"/>
            <ac:picMk id="23" creationId="{00CC9B24-F312-F654-8A25-CC9C5622E703}"/>
          </ac:picMkLst>
        </pc:picChg>
        <pc:picChg chg="add">
          <ac:chgData name="Lindsay Dearden" userId="S::lindsay_wavemarketaccess.com#ext#@ipathsolutionsbe.onmicrosoft.com::7769da90-0e8d-4e66-8b2d-5335152a93ad" providerId="AD" clId="Web-{45F0BD81-C3FA-DE80-3054-6A3FBF07D677}" dt="2025-04-24T13:52:56.144" v="425"/>
          <ac:picMkLst>
            <pc:docMk/>
            <pc:sldMk cId="1317518214" sldId="3929"/>
            <ac:picMk id="25" creationId="{2519E278-04FA-CAAD-2CDE-C718BE625133}"/>
          </ac:picMkLst>
        </pc:picChg>
        <pc:picChg chg="add">
          <ac:chgData name="Lindsay Dearden" userId="S::lindsay_wavemarketaccess.com#ext#@ipathsolutionsbe.onmicrosoft.com::7769da90-0e8d-4e66-8b2d-5335152a93ad" providerId="AD" clId="Web-{45F0BD81-C3FA-DE80-3054-6A3FBF07D677}" dt="2025-04-24T13:52:56.175" v="426"/>
          <ac:picMkLst>
            <pc:docMk/>
            <pc:sldMk cId="1317518214" sldId="3929"/>
            <ac:picMk id="27" creationId="{62AC7722-1034-6730-480C-32DAE9A85343}"/>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57E009-5CA9-49FA-9F9B-8F579CBECEFF}"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D82B1950-E034-4DBA-BDE7-8E738FD2E286}">
      <dgm:prSet phldrT="[Text]" custT="1"/>
      <dgm:spPr/>
      <dgm:t>
        <a:bodyPr/>
        <a:lstStyle/>
        <a:p>
          <a:r>
            <a:rPr lang="en-GB" sz="1400" b="1"/>
            <a:t>Review of regulatory &amp; HTA  assessments</a:t>
          </a:r>
          <a:endParaRPr lang="en-US" sz="1400" b="1"/>
        </a:p>
      </dgm:t>
    </dgm:pt>
    <dgm:pt modelId="{7B602CFF-E5C6-413D-A3C3-165D8B234ABB}" type="parTrans" cxnId="{52A12DEC-00CB-4C2D-AEEA-79211DD93ED4}">
      <dgm:prSet/>
      <dgm:spPr/>
      <dgm:t>
        <a:bodyPr/>
        <a:lstStyle/>
        <a:p>
          <a:endParaRPr lang="en-US"/>
        </a:p>
      </dgm:t>
    </dgm:pt>
    <dgm:pt modelId="{768453D3-4FF0-4C09-80BB-29574E9C295F}" type="sibTrans" cxnId="{52A12DEC-00CB-4C2D-AEEA-79211DD93ED4}">
      <dgm:prSet/>
      <dgm:spPr/>
      <dgm:t>
        <a:bodyPr/>
        <a:lstStyle/>
        <a:p>
          <a:endParaRPr lang="en-US"/>
        </a:p>
      </dgm:t>
    </dgm:pt>
    <dgm:pt modelId="{EBA1C74B-F8EE-47D1-988B-8D783C63D846}">
      <dgm:prSet phldrT="[Text]" custT="1"/>
      <dgm:spPr/>
      <dgm:t>
        <a:bodyPr/>
        <a:lstStyle/>
        <a:p>
          <a:r>
            <a:rPr lang="en-GB" sz="1400" b="1"/>
            <a:t>Identification of accepted study designs</a:t>
          </a:r>
          <a:endParaRPr lang="en-US" sz="1400" b="1"/>
        </a:p>
      </dgm:t>
    </dgm:pt>
    <dgm:pt modelId="{181E8D59-42D9-4FDB-9855-B7BE3BF47246}" type="parTrans" cxnId="{EB910BC8-F417-41C1-B67B-0A657EF53C0C}">
      <dgm:prSet/>
      <dgm:spPr/>
      <dgm:t>
        <a:bodyPr/>
        <a:lstStyle/>
        <a:p>
          <a:endParaRPr lang="en-US"/>
        </a:p>
      </dgm:t>
    </dgm:pt>
    <dgm:pt modelId="{C099333A-5525-492C-9176-048FC337FCCB}" type="sibTrans" cxnId="{EB910BC8-F417-41C1-B67B-0A657EF53C0C}">
      <dgm:prSet/>
      <dgm:spPr/>
      <dgm:t>
        <a:bodyPr/>
        <a:lstStyle/>
        <a:p>
          <a:endParaRPr lang="en-US"/>
        </a:p>
      </dgm:t>
    </dgm:pt>
    <dgm:pt modelId="{BE20BFC9-DF1C-4379-8B4F-8313873EF277}">
      <dgm:prSet phldrT="[Text]" custT="1"/>
      <dgm:spPr/>
      <dgm:t>
        <a:bodyPr/>
        <a:lstStyle/>
        <a:p>
          <a:r>
            <a:rPr lang="en-GB" sz="1400" b="1"/>
            <a:t>Identification of payer relevant endpoints</a:t>
          </a:r>
          <a:endParaRPr lang="en-US" sz="1400" b="1"/>
        </a:p>
      </dgm:t>
    </dgm:pt>
    <dgm:pt modelId="{5EEA5ACE-6644-435A-9C2D-41CAB2A011D8}" type="parTrans" cxnId="{84056438-B4E3-427C-8B6A-DA352167C6F9}">
      <dgm:prSet/>
      <dgm:spPr/>
      <dgm:t>
        <a:bodyPr/>
        <a:lstStyle/>
        <a:p>
          <a:endParaRPr lang="en-US"/>
        </a:p>
      </dgm:t>
    </dgm:pt>
    <dgm:pt modelId="{16A716FF-DF97-436E-9F52-1A254329CBF9}" type="sibTrans" cxnId="{84056438-B4E3-427C-8B6A-DA352167C6F9}">
      <dgm:prSet/>
      <dgm:spPr/>
      <dgm:t>
        <a:bodyPr/>
        <a:lstStyle/>
        <a:p>
          <a:endParaRPr lang="en-US"/>
        </a:p>
      </dgm:t>
    </dgm:pt>
    <dgm:pt modelId="{EAD6D603-24B1-4D01-A1A2-268FEA996E19}">
      <dgm:prSet phldrT="[Text]" custT="1"/>
      <dgm:spPr/>
      <dgm:t>
        <a:bodyPr/>
        <a:lstStyle/>
        <a:p>
          <a:r>
            <a:rPr lang="en-GB" sz="1400" b="1"/>
            <a:t>Identification of appropriate levels of follow up</a:t>
          </a:r>
          <a:endParaRPr lang="en-US" sz="1400" b="1"/>
        </a:p>
      </dgm:t>
    </dgm:pt>
    <dgm:pt modelId="{03C51DBD-9E29-474D-BBB5-8C200330AC15}" type="parTrans" cxnId="{30DA5BD5-5FA0-4B41-A05E-30D16DBA29DF}">
      <dgm:prSet/>
      <dgm:spPr/>
      <dgm:t>
        <a:bodyPr/>
        <a:lstStyle/>
        <a:p>
          <a:endParaRPr lang="en-US"/>
        </a:p>
      </dgm:t>
    </dgm:pt>
    <dgm:pt modelId="{19F2589C-F678-4EBC-936E-005A25CF7FD1}" type="sibTrans" cxnId="{30DA5BD5-5FA0-4B41-A05E-30D16DBA29DF}">
      <dgm:prSet/>
      <dgm:spPr/>
      <dgm:t>
        <a:bodyPr/>
        <a:lstStyle/>
        <a:p>
          <a:endParaRPr lang="en-US"/>
        </a:p>
      </dgm:t>
    </dgm:pt>
    <dgm:pt modelId="{3C6983A0-A65D-4A65-8DBC-9EEFB9F751E4}">
      <dgm:prSet phldrT="[Text]" custT="1"/>
      <dgm:spPr/>
      <dgm:t>
        <a:bodyPr/>
        <a:lstStyle/>
        <a:p>
          <a:r>
            <a:rPr lang="en-GB" sz="1400" b="1"/>
            <a:t>Potential </a:t>
          </a:r>
          <a:r>
            <a:rPr lang="en-GB" sz="1400" b="1" err="1"/>
            <a:t>pediatric</a:t>
          </a:r>
          <a:r>
            <a:rPr lang="en-GB" sz="1400" b="1"/>
            <a:t> HTA assessment pathways</a:t>
          </a:r>
          <a:endParaRPr lang="en-US" sz="1400" b="1"/>
        </a:p>
      </dgm:t>
    </dgm:pt>
    <dgm:pt modelId="{0B4F0C79-A183-4C13-9061-10CE86F4F584}" type="parTrans" cxnId="{19A86E81-DB4A-48E5-A431-7A7D480EB29C}">
      <dgm:prSet/>
      <dgm:spPr/>
      <dgm:t>
        <a:bodyPr/>
        <a:lstStyle/>
        <a:p>
          <a:endParaRPr lang="en-US"/>
        </a:p>
      </dgm:t>
    </dgm:pt>
    <dgm:pt modelId="{B44DF53F-67E4-4C6A-9273-A78792B8D461}" type="sibTrans" cxnId="{19A86E81-DB4A-48E5-A431-7A7D480EB29C}">
      <dgm:prSet/>
      <dgm:spPr/>
      <dgm:t>
        <a:bodyPr/>
        <a:lstStyle/>
        <a:p>
          <a:endParaRPr lang="en-US"/>
        </a:p>
      </dgm:t>
    </dgm:pt>
    <dgm:pt modelId="{6CA6B30C-282A-4AB4-9460-23E79697FCA2}">
      <dgm:prSet phldrT="[Text]" custT="1"/>
      <dgm:spPr/>
      <dgm:t>
        <a:bodyPr/>
        <a:lstStyle/>
        <a:p>
          <a:r>
            <a:rPr lang="en-GB" sz="1400" b="1"/>
            <a:t>Additional evidence generation needs</a:t>
          </a:r>
          <a:endParaRPr lang="en-US" sz="1400" b="1"/>
        </a:p>
      </dgm:t>
    </dgm:pt>
    <dgm:pt modelId="{329F10F2-C542-40E6-A874-C4402DC688D7}" type="parTrans" cxnId="{8E21FC14-300B-4D95-9559-46FD586A28A7}">
      <dgm:prSet/>
      <dgm:spPr/>
      <dgm:t>
        <a:bodyPr/>
        <a:lstStyle/>
        <a:p>
          <a:endParaRPr lang="en-US"/>
        </a:p>
      </dgm:t>
    </dgm:pt>
    <dgm:pt modelId="{B87857CB-2FFC-4615-8D8F-1760A8F434A5}" type="sibTrans" cxnId="{8E21FC14-300B-4D95-9559-46FD586A28A7}">
      <dgm:prSet/>
      <dgm:spPr/>
      <dgm:t>
        <a:bodyPr/>
        <a:lstStyle/>
        <a:p>
          <a:endParaRPr lang="en-US"/>
        </a:p>
      </dgm:t>
    </dgm:pt>
    <dgm:pt modelId="{37498DF9-3F6D-4D40-82DA-676D075B9DF4}" type="pres">
      <dgm:prSet presAssocID="{7E57E009-5CA9-49FA-9F9B-8F579CBECEFF}" presName="Name0" presStyleCnt="0">
        <dgm:presLayoutVars>
          <dgm:dir/>
          <dgm:resizeHandles val="exact"/>
        </dgm:presLayoutVars>
      </dgm:prSet>
      <dgm:spPr/>
    </dgm:pt>
    <dgm:pt modelId="{AB72820E-86BA-4591-ABB8-D258496F525D}" type="pres">
      <dgm:prSet presAssocID="{7E57E009-5CA9-49FA-9F9B-8F579CBECEFF}" presName="cycle" presStyleCnt="0"/>
      <dgm:spPr/>
    </dgm:pt>
    <dgm:pt modelId="{5BA4A5AC-851B-4B85-BAA1-A7E734DEFDBC}" type="pres">
      <dgm:prSet presAssocID="{D82B1950-E034-4DBA-BDE7-8E738FD2E286}" presName="nodeFirstNode" presStyleLbl="node1" presStyleIdx="0" presStyleCnt="6" custScaleX="80791">
        <dgm:presLayoutVars>
          <dgm:bulletEnabled val="1"/>
        </dgm:presLayoutVars>
      </dgm:prSet>
      <dgm:spPr/>
    </dgm:pt>
    <dgm:pt modelId="{63DF3014-604B-4E8E-8FFF-71B45153CD17}" type="pres">
      <dgm:prSet presAssocID="{768453D3-4FF0-4C09-80BB-29574E9C295F}" presName="sibTransFirstNode" presStyleLbl="bgShp" presStyleIdx="0" presStyleCnt="1"/>
      <dgm:spPr/>
    </dgm:pt>
    <dgm:pt modelId="{0ED7370D-C355-4585-A7AC-6055EA75DAFF}" type="pres">
      <dgm:prSet presAssocID="{EBA1C74B-F8EE-47D1-988B-8D783C63D846}" presName="nodeFollowingNodes" presStyleLbl="node1" presStyleIdx="1" presStyleCnt="6" custScaleX="80791">
        <dgm:presLayoutVars>
          <dgm:bulletEnabled val="1"/>
        </dgm:presLayoutVars>
      </dgm:prSet>
      <dgm:spPr/>
    </dgm:pt>
    <dgm:pt modelId="{85EAAB03-9B51-4208-902D-9EB5D6863427}" type="pres">
      <dgm:prSet presAssocID="{BE20BFC9-DF1C-4379-8B4F-8313873EF277}" presName="nodeFollowingNodes" presStyleLbl="node1" presStyleIdx="2" presStyleCnt="6" custScaleX="80791">
        <dgm:presLayoutVars>
          <dgm:bulletEnabled val="1"/>
        </dgm:presLayoutVars>
      </dgm:prSet>
      <dgm:spPr/>
    </dgm:pt>
    <dgm:pt modelId="{7A60FEBB-2F0D-4363-86DC-B1750416576D}" type="pres">
      <dgm:prSet presAssocID="{EAD6D603-24B1-4D01-A1A2-268FEA996E19}" presName="nodeFollowingNodes" presStyleLbl="node1" presStyleIdx="3" presStyleCnt="6" custScaleX="80791">
        <dgm:presLayoutVars>
          <dgm:bulletEnabled val="1"/>
        </dgm:presLayoutVars>
      </dgm:prSet>
      <dgm:spPr/>
    </dgm:pt>
    <dgm:pt modelId="{2E989681-8D3D-4918-9FC1-7E586F190975}" type="pres">
      <dgm:prSet presAssocID="{3C6983A0-A65D-4A65-8DBC-9EEFB9F751E4}" presName="nodeFollowingNodes" presStyleLbl="node1" presStyleIdx="4" presStyleCnt="6">
        <dgm:presLayoutVars>
          <dgm:bulletEnabled val="1"/>
        </dgm:presLayoutVars>
      </dgm:prSet>
      <dgm:spPr/>
    </dgm:pt>
    <dgm:pt modelId="{1FE3E393-FADE-4EC3-BB35-4848A5D68FEB}" type="pres">
      <dgm:prSet presAssocID="{6CA6B30C-282A-4AB4-9460-23E79697FCA2}" presName="nodeFollowingNodes" presStyleLbl="node1" presStyleIdx="5" presStyleCnt="6">
        <dgm:presLayoutVars>
          <dgm:bulletEnabled val="1"/>
        </dgm:presLayoutVars>
      </dgm:prSet>
      <dgm:spPr/>
    </dgm:pt>
  </dgm:ptLst>
  <dgm:cxnLst>
    <dgm:cxn modelId="{8E21FC14-300B-4D95-9559-46FD586A28A7}" srcId="{7E57E009-5CA9-49FA-9F9B-8F579CBECEFF}" destId="{6CA6B30C-282A-4AB4-9460-23E79697FCA2}" srcOrd="5" destOrd="0" parTransId="{329F10F2-C542-40E6-A874-C4402DC688D7}" sibTransId="{B87857CB-2FFC-4615-8D8F-1760A8F434A5}"/>
    <dgm:cxn modelId="{7D55CD25-0D94-48E8-9CCD-EEC8446F83D2}" type="presOf" srcId="{768453D3-4FF0-4C09-80BB-29574E9C295F}" destId="{63DF3014-604B-4E8E-8FFF-71B45153CD17}" srcOrd="0" destOrd="0" presId="urn:microsoft.com/office/officeart/2005/8/layout/cycle3"/>
    <dgm:cxn modelId="{84056438-B4E3-427C-8B6A-DA352167C6F9}" srcId="{7E57E009-5CA9-49FA-9F9B-8F579CBECEFF}" destId="{BE20BFC9-DF1C-4379-8B4F-8313873EF277}" srcOrd="2" destOrd="0" parTransId="{5EEA5ACE-6644-435A-9C2D-41CAB2A011D8}" sibTransId="{16A716FF-DF97-436E-9F52-1A254329CBF9}"/>
    <dgm:cxn modelId="{27EB4F45-237B-4509-823D-740276F3F55D}" type="presOf" srcId="{EBA1C74B-F8EE-47D1-988B-8D783C63D846}" destId="{0ED7370D-C355-4585-A7AC-6055EA75DAFF}" srcOrd="0" destOrd="0" presId="urn:microsoft.com/office/officeart/2005/8/layout/cycle3"/>
    <dgm:cxn modelId="{19A86E81-DB4A-48E5-A431-7A7D480EB29C}" srcId="{7E57E009-5CA9-49FA-9F9B-8F579CBECEFF}" destId="{3C6983A0-A65D-4A65-8DBC-9EEFB9F751E4}" srcOrd="4" destOrd="0" parTransId="{0B4F0C79-A183-4C13-9061-10CE86F4F584}" sibTransId="{B44DF53F-67E4-4C6A-9273-A78792B8D461}"/>
    <dgm:cxn modelId="{A53D4882-31C3-47FD-B331-369DC9DB47ED}" type="presOf" srcId="{D82B1950-E034-4DBA-BDE7-8E738FD2E286}" destId="{5BA4A5AC-851B-4B85-BAA1-A7E734DEFDBC}" srcOrd="0" destOrd="0" presId="urn:microsoft.com/office/officeart/2005/8/layout/cycle3"/>
    <dgm:cxn modelId="{26AC6485-3AAD-4AE4-B505-BAEFB31817C2}" type="presOf" srcId="{6CA6B30C-282A-4AB4-9460-23E79697FCA2}" destId="{1FE3E393-FADE-4EC3-BB35-4848A5D68FEB}" srcOrd="0" destOrd="0" presId="urn:microsoft.com/office/officeart/2005/8/layout/cycle3"/>
    <dgm:cxn modelId="{5A508399-C67B-4D8F-9871-0CBB89DC947E}" type="presOf" srcId="{3C6983A0-A65D-4A65-8DBC-9EEFB9F751E4}" destId="{2E989681-8D3D-4918-9FC1-7E586F190975}" srcOrd="0" destOrd="0" presId="urn:microsoft.com/office/officeart/2005/8/layout/cycle3"/>
    <dgm:cxn modelId="{1FEBA3C5-3798-463B-8E00-97CBCBC3C089}" type="presOf" srcId="{BE20BFC9-DF1C-4379-8B4F-8313873EF277}" destId="{85EAAB03-9B51-4208-902D-9EB5D6863427}" srcOrd="0" destOrd="0" presId="urn:microsoft.com/office/officeart/2005/8/layout/cycle3"/>
    <dgm:cxn modelId="{EB910BC8-F417-41C1-B67B-0A657EF53C0C}" srcId="{7E57E009-5CA9-49FA-9F9B-8F579CBECEFF}" destId="{EBA1C74B-F8EE-47D1-988B-8D783C63D846}" srcOrd="1" destOrd="0" parTransId="{181E8D59-42D9-4FDB-9855-B7BE3BF47246}" sibTransId="{C099333A-5525-492C-9176-048FC337FCCB}"/>
    <dgm:cxn modelId="{DDB0F0C9-2BA7-470F-BFA7-5A2EAF455247}" type="presOf" srcId="{EAD6D603-24B1-4D01-A1A2-268FEA996E19}" destId="{7A60FEBB-2F0D-4363-86DC-B1750416576D}" srcOrd="0" destOrd="0" presId="urn:microsoft.com/office/officeart/2005/8/layout/cycle3"/>
    <dgm:cxn modelId="{30DA5BD5-5FA0-4B41-A05E-30D16DBA29DF}" srcId="{7E57E009-5CA9-49FA-9F9B-8F579CBECEFF}" destId="{EAD6D603-24B1-4D01-A1A2-268FEA996E19}" srcOrd="3" destOrd="0" parTransId="{03C51DBD-9E29-474D-BBB5-8C200330AC15}" sibTransId="{19F2589C-F678-4EBC-936E-005A25CF7FD1}"/>
    <dgm:cxn modelId="{52A12DEC-00CB-4C2D-AEEA-79211DD93ED4}" srcId="{7E57E009-5CA9-49FA-9F9B-8F579CBECEFF}" destId="{D82B1950-E034-4DBA-BDE7-8E738FD2E286}" srcOrd="0" destOrd="0" parTransId="{7B602CFF-E5C6-413D-A3C3-165D8B234ABB}" sibTransId="{768453D3-4FF0-4C09-80BB-29574E9C295F}"/>
    <dgm:cxn modelId="{A3D810FF-3E3B-47E6-B516-9C8587099053}" type="presOf" srcId="{7E57E009-5CA9-49FA-9F9B-8F579CBECEFF}" destId="{37498DF9-3F6D-4D40-82DA-676D075B9DF4}" srcOrd="0" destOrd="0" presId="urn:microsoft.com/office/officeart/2005/8/layout/cycle3"/>
    <dgm:cxn modelId="{5B07F2CC-F638-473B-917D-8602C1B17F3E}" type="presParOf" srcId="{37498DF9-3F6D-4D40-82DA-676D075B9DF4}" destId="{AB72820E-86BA-4591-ABB8-D258496F525D}" srcOrd="0" destOrd="0" presId="urn:microsoft.com/office/officeart/2005/8/layout/cycle3"/>
    <dgm:cxn modelId="{DE479693-4D26-4B76-960E-4FA833358ED4}" type="presParOf" srcId="{AB72820E-86BA-4591-ABB8-D258496F525D}" destId="{5BA4A5AC-851B-4B85-BAA1-A7E734DEFDBC}" srcOrd="0" destOrd="0" presId="urn:microsoft.com/office/officeart/2005/8/layout/cycle3"/>
    <dgm:cxn modelId="{0896BDED-5DDB-4E16-8A36-06D3882384A7}" type="presParOf" srcId="{AB72820E-86BA-4591-ABB8-D258496F525D}" destId="{63DF3014-604B-4E8E-8FFF-71B45153CD17}" srcOrd="1" destOrd="0" presId="urn:microsoft.com/office/officeart/2005/8/layout/cycle3"/>
    <dgm:cxn modelId="{AC87C1BB-F6E3-4CA9-845D-F469657110DD}" type="presParOf" srcId="{AB72820E-86BA-4591-ABB8-D258496F525D}" destId="{0ED7370D-C355-4585-A7AC-6055EA75DAFF}" srcOrd="2" destOrd="0" presId="urn:microsoft.com/office/officeart/2005/8/layout/cycle3"/>
    <dgm:cxn modelId="{52B22537-49D0-4026-BFF8-56FD6B39BEFD}" type="presParOf" srcId="{AB72820E-86BA-4591-ABB8-D258496F525D}" destId="{85EAAB03-9B51-4208-902D-9EB5D6863427}" srcOrd="3" destOrd="0" presId="urn:microsoft.com/office/officeart/2005/8/layout/cycle3"/>
    <dgm:cxn modelId="{E2FF122E-8140-4487-878F-B631FEC1BF53}" type="presParOf" srcId="{AB72820E-86BA-4591-ABB8-D258496F525D}" destId="{7A60FEBB-2F0D-4363-86DC-B1750416576D}" srcOrd="4" destOrd="0" presId="urn:microsoft.com/office/officeart/2005/8/layout/cycle3"/>
    <dgm:cxn modelId="{08966CD1-3C32-4725-94AA-AE62FF773221}" type="presParOf" srcId="{AB72820E-86BA-4591-ABB8-D258496F525D}" destId="{2E989681-8D3D-4918-9FC1-7E586F190975}" srcOrd="5" destOrd="0" presId="urn:microsoft.com/office/officeart/2005/8/layout/cycle3"/>
    <dgm:cxn modelId="{5F65A3E5-4426-4673-8845-59E0CAF780FB}" type="presParOf" srcId="{AB72820E-86BA-4591-ABB8-D258496F525D}" destId="{1FE3E393-FADE-4EC3-BB35-4848A5D68FEB}" srcOrd="6" destOrd="0" presId="urn:microsoft.com/office/officeart/2005/8/layout/cycle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DF3014-604B-4E8E-8FFF-71B45153CD17}">
      <dsp:nvSpPr>
        <dsp:cNvPr id="0" name=""/>
        <dsp:cNvSpPr/>
      </dsp:nvSpPr>
      <dsp:spPr>
        <a:xfrm>
          <a:off x="807809" y="58289"/>
          <a:ext cx="4418586" cy="4418586"/>
        </a:xfrm>
        <a:prstGeom prst="circularArrow">
          <a:avLst>
            <a:gd name="adj1" fmla="val 5274"/>
            <a:gd name="adj2" fmla="val 312630"/>
            <a:gd name="adj3" fmla="val 14592858"/>
            <a:gd name="adj4" fmla="val 16916539"/>
            <a:gd name="adj5" fmla="val 547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A4A5AC-851B-4B85-BAA1-A7E734DEFDBC}">
      <dsp:nvSpPr>
        <dsp:cNvPr id="0" name=""/>
        <dsp:cNvSpPr/>
      </dsp:nvSpPr>
      <dsp:spPr>
        <a:xfrm>
          <a:off x="2354088" y="285"/>
          <a:ext cx="1326027" cy="82065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a:t>Review of regulatory &amp; HTA  assessments</a:t>
          </a:r>
          <a:endParaRPr lang="en-US" sz="1400" b="1" kern="1200"/>
        </a:p>
      </dsp:txBody>
      <dsp:txXfrm>
        <a:off x="2394149" y="40346"/>
        <a:ext cx="1245905" cy="740531"/>
      </dsp:txXfrm>
    </dsp:sp>
    <dsp:sp modelId="{0ED7370D-C355-4585-A7AC-6055EA75DAFF}">
      <dsp:nvSpPr>
        <dsp:cNvPr id="0" name=""/>
        <dsp:cNvSpPr/>
      </dsp:nvSpPr>
      <dsp:spPr>
        <a:xfrm>
          <a:off x="3906465" y="896550"/>
          <a:ext cx="1326027" cy="82065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a:t>Identification of accepted study designs</a:t>
          </a:r>
          <a:endParaRPr lang="en-US" sz="1400" b="1" kern="1200"/>
        </a:p>
      </dsp:txBody>
      <dsp:txXfrm>
        <a:off x="3946526" y="936611"/>
        <a:ext cx="1245905" cy="740531"/>
      </dsp:txXfrm>
    </dsp:sp>
    <dsp:sp modelId="{85EAAB03-9B51-4208-902D-9EB5D6863427}">
      <dsp:nvSpPr>
        <dsp:cNvPr id="0" name=""/>
        <dsp:cNvSpPr/>
      </dsp:nvSpPr>
      <dsp:spPr>
        <a:xfrm>
          <a:off x="3906465" y="2689080"/>
          <a:ext cx="1326027" cy="82065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a:t>Identification of payer relevant endpoints</a:t>
          </a:r>
          <a:endParaRPr lang="en-US" sz="1400" b="1" kern="1200"/>
        </a:p>
      </dsp:txBody>
      <dsp:txXfrm>
        <a:off x="3946526" y="2729141"/>
        <a:ext cx="1245905" cy="740531"/>
      </dsp:txXfrm>
    </dsp:sp>
    <dsp:sp modelId="{7A60FEBB-2F0D-4363-86DC-B1750416576D}">
      <dsp:nvSpPr>
        <dsp:cNvPr id="0" name=""/>
        <dsp:cNvSpPr/>
      </dsp:nvSpPr>
      <dsp:spPr>
        <a:xfrm>
          <a:off x="2354088" y="3585345"/>
          <a:ext cx="1326027" cy="82065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a:t>Identification of appropriate levels of follow up</a:t>
          </a:r>
          <a:endParaRPr lang="en-US" sz="1400" b="1" kern="1200"/>
        </a:p>
      </dsp:txBody>
      <dsp:txXfrm>
        <a:off x="2394149" y="3625406"/>
        <a:ext cx="1245905" cy="740531"/>
      </dsp:txXfrm>
    </dsp:sp>
    <dsp:sp modelId="{2E989681-8D3D-4918-9FC1-7E586F190975}">
      <dsp:nvSpPr>
        <dsp:cNvPr id="0" name=""/>
        <dsp:cNvSpPr/>
      </dsp:nvSpPr>
      <dsp:spPr>
        <a:xfrm>
          <a:off x="644072" y="2689080"/>
          <a:ext cx="1641306" cy="82065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a:t>Potential </a:t>
          </a:r>
          <a:r>
            <a:rPr lang="en-GB" sz="1400" b="1" kern="1200" err="1"/>
            <a:t>pediatric</a:t>
          </a:r>
          <a:r>
            <a:rPr lang="en-GB" sz="1400" b="1" kern="1200"/>
            <a:t> HTA assessment pathways</a:t>
          </a:r>
          <a:endParaRPr lang="en-US" sz="1400" b="1" kern="1200"/>
        </a:p>
      </dsp:txBody>
      <dsp:txXfrm>
        <a:off x="684133" y="2729141"/>
        <a:ext cx="1561184" cy="740531"/>
      </dsp:txXfrm>
    </dsp:sp>
    <dsp:sp modelId="{1FE3E393-FADE-4EC3-BB35-4848A5D68FEB}">
      <dsp:nvSpPr>
        <dsp:cNvPr id="0" name=""/>
        <dsp:cNvSpPr/>
      </dsp:nvSpPr>
      <dsp:spPr>
        <a:xfrm>
          <a:off x="644072" y="896550"/>
          <a:ext cx="1641306" cy="82065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a:t>Additional evidence generation needs</a:t>
          </a:r>
          <a:endParaRPr lang="en-US" sz="1400" b="1" kern="1200"/>
        </a:p>
      </dsp:txBody>
      <dsp:txXfrm>
        <a:off x="684133" y="936611"/>
        <a:ext cx="1561184" cy="740531"/>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7530B0-4DD2-4939-B9F9-4505DCE94FA9}" type="datetimeFigureOut">
              <a:rPr lang="en-US" smtClean="0"/>
              <a:t>5/6/2025</a:t>
            </a:fld>
            <a:endParaRPr lang="en-US"/>
          </a:p>
        </p:txBody>
      </p:sp>
      <p:sp>
        <p:nvSpPr>
          <p:cNvPr id="4" name="Slide Image Placeholder 3"/>
          <p:cNvSpPr>
            <a:spLocks noGrp="1" noRot="1" noChangeAspect="1"/>
          </p:cNvSpPr>
          <p:nvPr>
            <p:ph type="sldImg" idx="2"/>
          </p:nvPr>
        </p:nvSpPr>
        <p:spPr>
          <a:xfrm>
            <a:off x="1885950" y="1143000"/>
            <a:ext cx="30861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18DF09-1E8D-4CB1-9DD0-ABEDE542ABE1}" type="slidenum">
              <a:rPr lang="en-US" smtClean="0"/>
              <a:t>‹#›</a:t>
            </a:fld>
            <a:endParaRPr lang="en-US"/>
          </a:p>
        </p:txBody>
      </p:sp>
    </p:spTree>
    <p:extLst>
      <p:ext uri="{BB962C8B-B14F-4D97-AF65-F5344CB8AC3E}">
        <p14:creationId xmlns:p14="http://schemas.microsoft.com/office/powerpoint/2010/main" val="3424369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FBFDFC"/>
            </a:gs>
            <a:gs pos="83000">
              <a:schemeClr val="accent5">
                <a:lumMod val="40000"/>
                <a:lumOff val="60000"/>
              </a:schemeClr>
            </a:gs>
            <a:gs pos="97000">
              <a:schemeClr val="accent5">
                <a:lumMod val="40000"/>
                <a:lumOff val="60000"/>
              </a:schemeClr>
            </a:gs>
          </a:gsLst>
          <a:lin ang="162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31602-99C8-2F85-0CF7-EA8C27750AF0}"/>
              </a:ext>
            </a:extLst>
          </p:cNvPr>
          <p:cNvSpPr>
            <a:spLocks noGrp="1"/>
          </p:cNvSpPr>
          <p:nvPr>
            <p:ph type="ctrTitle"/>
          </p:nvPr>
        </p:nvSpPr>
        <p:spPr>
          <a:xfrm>
            <a:off x="2462917" y="1197187"/>
            <a:ext cx="3937883" cy="2546773"/>
          </a:xfrm>
        </p:spPr>
        <p:txBody>
          <a:bodyPr anchor="b"/>
          <a:lstStyle>
            <a:lvl1pPr algn="ctr">
              <a:defRPr sz="3600"/>
            </a:lvl1pPr>
          </a:lstStyle>
          <a:p>
            <a:r>
              <a:rPr lang="en-US"/>
              <a:t>Click to edit Master title style</a:t>
            </a:r>
            <a:endParaRPr lang="en-GB"/>
          </a:p>
        </p:txBody>
      </p:sp>
      <p:sp>
        <p:nvSpPr>
          <p:cNvPr id="3" name="Subtitle 2">
            <a:extLst>
              <a:ext uri="{FF2B5EF4-FFF2-40B4-BE49-F238E27FC236}">
                <a16:creationId xmlns:a16="http://schemas.microsoft.com/office/drawing/2014/main" id="{751FF877-7778-0057-3200-5360D575B5B2}"/>
              </a:ext>
            </a:extLst>
          </p:cNvPr>
          <p:cNvSpPr>
            <a:spLocks noGrp="1"/>
          </p:cNvSpPr>
          <p:nvPr>
            <p:ph type="subTitle" idx="1"/>
          </p:nvPr>
        </p:nvSpPr>
        <p:spPr>
          <a:xfrm>
            <a:off x="2462916" y="3842174"/>
            <a:ext cx="3937884" cy="1766146"/>
          </a:xfrm>
        </p:spPr>
        <p:txBody>
          <a:bodyPr/>
          <a:lstStyle>
            <a:lvl1pPr marL="0" indent="0" algn="ctr">
              <a:buNone/>
              <a:defRPr sz="1440"/>
            </a:lvl1pPr>
            <a:lvl2pPr marL="274320" indent="0" algn="ctr">
              <a:buNone/>
              <a:defRPr sz="1200"/>
            </a:lvl2pPr>
            <a:lvl3pPr marL="548640" indent="0" algn="ctr">
              <a:buNone/>
              <a:defRPr sz="1080"/>
            </a:lvl3pPr>
            <a:lvl4pPr marL="822960" indent="0" algn="ctr">
              <a:buNone/>
              <a:defRPr sz="960"/>
            </a:lvl4pPr>
            <a:lvl5pPr marL="1097280" indent="0" algn="ctr">
              <a:buNone/>
              <a:defRPr sz="960"/>
            </a:lvl5pPr>
            <a:lvl6pPr marL="1371600" indent="0" algn="ctr">
              <a:buNone/>
              <a:defRPr sz="960"/>
            </a:lvl6pPr>
            <a:lvl7pPr marL="1645920" indent="0" algn="ctr">
              <a:buNone/>
              <a:defRPr sz="960"/>
            </a:lvl7pPr>
            <a:lvl8pPr marL="1920240" indent="0" algn="ctr">
              <a:buNone/>
              <a:defRPr sz="960"/>
            </a:lvl8pPr>
            <a:lvl9pPr marL="2194560" indent="0" algn="ctr">
              <a:buNone/>
              <a:defRPr sz="960"/>
            </a:lvl9pPr>
          </a:lstStyle>
          <a:p>
            <a:r>
              <a:rPr lang="en-US"/>
              <a:t>Click to edit Master subtitle style</a:t>
            </a:r>
            <a:endParaRPr lang="en-GB"/>
          </a:p>
        </p:txBody>
      </p:sp>
      <p:sp>
        <p:nvSpPr>
          <p:cNvPr id="5" name="Footer Placeholder 4">
            <a:extLst>
              <a:ext uri="{FF2B5EF4-FFF2-40B4-BE49-F238E27FC236}">
                <a16:creationId xmlns:a16="http://schemas.microsoft.com/office/drawing/2014/main" id="{EB5C47F9-A31B-BCC4-D16E-0BA7D1AB57C9}"/>
              </a:ext>
            </a:extLst>
          </p:cNvPr>
          <p:cNvSpPr>
            <a:spLocks noGrp="1"/>
          </p:cNvSpPr>
          <p:nvPr>
            <p:ph type="ftr" sz="quarter" idx="11"/>
          </p:nvPr>
        </p:nvSpPr>
        <p:spPr>
          <a:xfrm>
            <a:off x="6184900" y="7062331"/>
            <a:ext cx="765794" cy="234809"/>
          </a:xfrm>
          <a:prstGeom prst="rect">
            <a:avLst/>
          </a:prstGeom>
        </p:spPr>
        <p:txBody>
          <a:bodyPr/>
          <a:lstStyle/>
          <a:p>
            <a:r>
              <a:rPr lang="en-GB"/>
              <a:t>CONFIDENTIAL</a:t>
            </a:r>
          </a:p>
        </p:txBody>
      </p:sp>
      <p:sp>
        <p:nvSpPr>
          <p:cNvPr id="6" name="Slide Number Placeholder 5">
            <a:extLst>
              <a:ext uri="{FF2B5EF4-FFF2-40B4-BE49-F238E27FC236}">
                <a16:creationId xmlns:a16="http://schemas.microsoft.com/office/drawing/2014/main" id="{4DEBFF76-F134-64EB-870A-B8DC62155F3A}"/>
              </a:ext>
            </a:extLst>
          </p:cNvPr>
          <p:cNvSpPr>
            <a:spLocks noGrp="1"/>
          </p:cNvSpPr>
          <p:nvPr>
            <p:ph type="sldNum" sz="quarter" idx="12"/>
          </p:nvPr>
        </p:nvSpPr>
        <p:spPr/>
        <p:txBody>
          <a:bodyPr/>
          <a:lstStyle/>
          <a:p>
            <a:fld id="{5CAC5CCC-F358-4C3D-9B4F-5CB618526ADE}" type="slidenum">
              <a:rPr lang="en-GB" smtClean="0"/>
              <a:t>‹#›</a:t>
            </a:fld>
            <a:endParaRPr lang="en-GB"/>
          </a:p>
        </p:txBody>
      </p:sp>
      <p:pic>
        <p:nvPicPr>
          <p:cNvPr id="10" name="Picture 9">
            <a:extLst>
              <a:ext uri="{FF2B5EF4-FFF2-40B4-BE49-F238E27FC236}">
                <a16:creationId xmlns:a16="http://schemas.microsoft.com/office/drawing/2014/main" id="{DACF4599-FEF1-7A10-7AAC-C48D944867EA}"/>
              </a:ext>
            </a:extLst>
          </p:cNvPr>
          <p:cNvPicPr>
            <a:picLocks/>
          </p:cNvPicPr>
          <p:nvPr userDrawn="1"/>
        </p:nvPicPr>
        <p:blipFill rotWithShape="1">
          <a:blip r:embed="rId2" cstate="screen">
            <a:extLst>
              <a:ext uri="{28A0092B-C50C-407E-A947-70E740481C1C}">
                <a14:useLocalDpi xmlns:a14="http://schemas.microsoft.com/office/drawing/2010/main" val="0"/>
              </a:ext>
            </a:extLst>
          </a:blip>
          <a:srcRect/>
          <a:stretch/>
        </p:blipFill>
        <p:spPr>
          <a:xfrm>
            <a:off x="216000" y="1536000"/>
            <a:ext cx="2160000" cy="3840000"/>
          </a:xfrm>
          <a:prstGeom prst="rect">
            <a:avLst/>
          </a:prstGeom>
        </p:spPr>
      </p:pic>
    </p:spTree>
    <p:extLst>
      <p:ext uri="{BB962C8B-B14F-4D97-AF65-F5344CB8AC3E}">
        <p14:creationId xmlns:p14="http://schemas.microsoft.com/office/powerpoint/2010/main" val="820653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7A277-20CF-CBC6-FEEC-D9A03249701E}"/>
              </a:ext>
            </a:extLst>
          </p:cNvPr>
          <p:cNvSpPr>
            <a:spLocks noGrp="1"/>
          </p:cNvSpPr>
          <p:nvPr>
            <p:ph type="title"/>
          </p:nvPr>
        </p:nvSpPr>
        <p:spPr/>
        <p:txBody>
          <a:bodyPr/>
          <a:lstStyle/>
          <a:p>
            <a:r>
              <a:rPr lang="en-US"/>
              <a:t>Click to edit Master title style</a:t>
            </a:r>
            <a:endParaRPr lang="en-GB"/>
          </a:p>
        </p:txBody>
      </p:sp>
      <p:sp>
        <p:nvSpPr>
          <p:cNvPr id="5" name="Slide Number Placeholder 4">
            <a:extLst>
              <a:ext uri="{FF2B5EF4-FFF2-40B4-BE49-F238E27FC236}">
                <a16:creationId xmlns:a16="http://schemas.microsoft.com/office/drawing/2014/main" id="{5C616B02-7897-CED4-B25F-556A107D50FC}"/>
              </a:ext>
            </a:extLst>
          </p:cNvPr>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4125821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bg>
      <p:bgPr>
        <a:gradFill>
          <a:gsLst>
            <a:gs pos="0">
              <a:srgbClr val="FBFDFC"/>
            </a:gs>
            <a:gs pos="85000">
              <a:schemeClr val="accent5">
                <a:lumMod val="40000"/>
                <a:lumOff val="60000"/>
              </a:schemeClr>
            </a:gs>
            <a:gs pos="100000">
              <a:schemeClr val="accent5">
                <a:lumMod val="40000"/>
                <a:lumOff val="60000"/>
              </a:schemeClr>
            </a:gs>
          </a:gsLst>
          <a:lin ang="16200000" scaled="1"/>
        </a:gra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42611E1-0773-0E91-8BF6-63822E1217BB}"/>
              </a:ext>
            </a:extLst>
          </p:cNvPr>
          <p:cNvSpPr>
            <a:spLocks noGrp="1"/>
          </p:cNvSpPr>
          <p:nvPr>
            <p:ph type="sldNum" sz="quarter" idx="12"/>
          </p:nvPr>
        </p:nvSpPr>
        <p:spPr/>
        <p:txBody>
          <a:bodyPr/>
          <a:lstStyle/>
          <a:p>
            <a:fld id="{5CAC5CCC-F358-4C3D-9B4F-5CB618526ADE}" type="slidenum">
              <a:rPr lang="en-GB" smtClean="0"/>
              <a:t>‹#›</a:t>
            </a:fld>
            <a:endParaRPr lang="en-GB"/>
          </a:p>
        </p:txBody>
      </p:sp>
      <p:sp>
        <p:nvSpPr>
          <p:cNvPr id="5" name="Title 1">
            <a:extLst>
              <a:ext uri="{FF2B5EF4-FFF2-40B4-BE49-F238E27FC236}">
                <a16:creationId xmlns:a16="http://schemas.microsoft.com/office/drawing/2014/main" id="{900670E9-98D9-5E50-D2BD-48C324B570DE}"/>
              </a:ext>
            </a:extLst>
          </p:cNvPr>
          <p:cNvSpPr>
            <a:spLocks noGrp="1"/>
          </p:cNvSpPr>
          <p:nvPr>
            <p:ph type="title" hasCustomPrompt="1"/>
          </p:nvPr>
        </p:nvSpPr>
        <p:spPr>
          <a:xfrm>
            <a:off x="2625138" y="2382842"/>
            <a:ext cx="4183332" cy="2074183"/>
          </a:xfrm>
        </p:spPr>
        <p:txBody>
          <a:bodyPr anchor="ctr"/>
          <a:lstStyle>
            <a:lvl1pPr algn="l">
              <a:defRPr sz="3600"/>
            </a:lvl1pPr>
          </a:lstStyle>
          <a:p>
            <a:r>
              <a:rPr lang="en-US"/>
              <a:t>Divider slide</a:t>
            </a:r>
            <a:endParaRPr lang="en-GB"/>
          </a:p>
        </p:txBody>
      </p:sp>
      <p:pic>
        <p:nvPicPr>
          <p:cNvPr id="7" name="Picture 6">
            <a:extLst>
              <a:ext uri="{FF2B5EF4-FFF2-40B4-BE49-F238E27FC236}">
                <a16:creationId xmlns:a16="http://schemas.microsoft.com/office/drawing/2014/main" id="{3F6B76C9-629B-7401-D051-7BBBEFBC7904}"/>
              </a:ext>
            </a:extLst>
          </p:cNvPr>
          <p:cNvPicPr>
            <a:picLocks/>
          </p:cNvPicPr>
          <p:nvPr userDrawn="1"/>
        </p:nvPicPr>
        <p:blipFill rotWithShape="1">
          <a:blip r:embed="rId2" cstate="screen">
            <a:extLst>
              <a:ext uri="{28A0092B-C50C-407E-A947-70E740481C1C}">
                <a14:useLocalDpi xmlns:a14="http://schemas.microsoft.com/office/drawing/2010/main" val="0"/>
              </a:ext>
            </a:extLst>
          </a:blip>
          <a:srcRect/>
          <a:stretch/>
        </p:blipFill>
        <p:spPr>
          <a:xfrm>
            <a:off x="216000" y="1536000"/>
            <a:ext cx="2160000" cy="3840000"/>
          </a:xfrm>
          <a:prstGeom prst="rect">
            <a:avLst/>
          </a:prstGeom>
        </p:spPr>
      </p:pic>
      <p:sp>
        <p:nvSpPr>
          <p:cNvPr id="2" name="Footer Placeholder 4">
            <a:extLst>
              <a:ext uri="{FF2B5EF4-FFF2-40B4-BE49-F238E27FC236}">
                <a16:creationId xmlns:a16="http://schemas.microsoft.com/office/drawing/2014/main" id="{1B198360-D552-6471-B495-2EEA6B151FC4}"/>
              </a:ext>
            </a:extLst>
          </p:cNvPr>
          <p:cNvSpPr>
            <a:spLocks noGrp="1"/>
          </p:cNvSpPr>
          <p:nvPr>
            <p:ph type="ftr" sz="quarter" idx="11"/>
          </p:nvPr>
        </p:nvSpPr>
        <p:spPr>
          <a:xfrm>
            <a:off x="6184900" y="7062331"/>
            <a:ext cx="765794" cy="234809"/>
          </a:xfrm>
          <a:prstGeom prst="rect">
            <a:avLst/>
          </a:prstGeom>
        </p:spPr>
        <p:txBody>
          <a:bodyPr/>
          <a:lstStyle/>
          <a:p>
            <a:r>
              <a:rPr lang="en-GB"/>
              <a:t>CONFIDENTIAL</a:t>
            </a:r>
          </a:p>
        </p:txBody>
      </p:sp>
    </p:spTree>
    <p:extLst>
      <p:ext uri="{BB962C8B-B14F-4D97-AF65-F5344CB8AC3E}">
        <p14:creationId xmlns:p14="http://schemas.microsoft.com/office/powerpoint/2010/main" val="863561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231261E-AEBA-021B-952D-742A34C8905A}"/>
              </a:ext>
            </a:extLst>
          </p:cNvPr>
          <p:cNvPicPr>
            <a:picLocks noChangeAspect="1"/>
          </p:cNvPicPr>
          <p:nvPr userDrawn="1"/>
        </p:nvPicPr>
        <p:blipFill rotWithShape="1">
          <a:blip r:embed="rId2"/>
          <a:srcRect l="7143"/>
          <a:stretch/>
        </p:blipFill>
        <p:spPr>
          <a:xfrm>
            <a:off x="0" y="0"/>
            <a:ext cx="1013908" cy="7315200"/>
          </a:xfrm>
          <a:prstGeom prst="rect">
            <a:avLst/>
          </a:prstGeom>
        </p:spPr>
      </p:pic>
      <p:sp>
        <p:nvSpPr>
          <p:cNvPr id="2" name="Title 1">
            <a:extLst>
              <a:ext uri="{FF2B5EF4-FFF2-40B4-BE49-F238E27FC236}">
                <a16:creationId xmlns:a16="http://schemas.microsoft.com/office/drawing/2014/main" id="{4C90311F-C135-FE14-281C-4D449C25759F}"/>
              </a:ext>
            </a:extLst>
          </p:cNvPr>
          <p:cNvSpPr>
            <a:spLocks noGrp="1"/>
          </p:cNvSpPr>
          <p:nvPr>
            <p:ph type="title"/>
          </p:nvPr>
        </p:nvSpPr>
        <p:spPr>
          <a:xfrm>
            <a:off x="1275734" y="479213"/>
            <a:ext cx="2359342" cy="1706880"/>
          </a:xfrm>
        </p:spPr>
        <p:txBody>
          <a:bodyPr anchor="b"/>
          <a:lstStyle>
            <a:lvl1pPr>
              <a:defRPr sz="192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4F0FD5A-766E-FF93-0D7F-AE691174C0F5}"/>
              </a:ext>
            </a:extLst>
          </p:cNvPr>
          <p:cNvSpPr>
            <a:spLocks noGrp="1"/>
          </p:cNvSpPr>
          <p:nvPr>
            <p:ph idx="1"/>
          </p:nvPr>
        </p:nvSpPr>
        <p:spPr>
          <a:xfrm>
            <a:off x="3848548" y="1053254"/>
            <a:ext cx="2964685" cy="5198533"/>
          </a:xfrm>
        </p:spPr>
        <p:txBody>
          <a:bodyPr/>
          <a:lstStyle>
            <a:lvl1pPr>
              <a:defRPr sz="1920"/>
            </a:lvl1pPr>
            <a:lvl2pPr>
              <a:defRPr sz="1680"/>
            </a:lvl2pPr>
            <a:lvl3pPr>
              <a:defRPr sz="144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D0DA6A3-E329-E3E9-7787-2F54948FB134}"/>
              </a:ext>
            </a:extLst>
          </p:cNvPr>
          <p:cNvSpPr>
            <a:spLocks noGrp="1"/>
          </p:cNvSpPr>
          <p:nvPr>
            <p:ph type="body" sz="half" idx="2"/>
          </p:nvPr>
        </p:nvSpPr>
        <p:spPr>
          <a:xfrm>
            <a:off x="1275734" y="2186093"/>
            <a:ext cx="2359342" cy="4065694"/>
          </a:xfrm>
        </p:spPr>
        <p:txBody>
          <a:bodyPr/>
          <a:lstStyle>
            <a:lvl1pPr marL="0" indent="0">
              <a:buNone/>
              <a:defRPr sz="960"/>
            </a:lvl1pPr>
            <a:lvl2pPr marL="274320" indent="0">
              <a:buNone/>
              <a:defRPr sz="840"/>
            </a:lvl2pPr>
            <a:lvl3pPr marL="548640" indent="0">
              <a:buNone/>
              <a:defRPr sz="720"/>
            </a:lvl3pPr>
            <a:lvl4pPr marL="822960" indent="0">
              <a:buNone/>
              <a:defRPr sz="600"/>
            </a:lvl4pPr>
            <a:lvl5pPr marL="1097280" indent="0">
              <a:buNone/>
              <a:defRPr sz="600"/>
            </a:lvl5pPr>
            <a:lvl6pPr marL="1371600" indent="0">
              <a:buNone/>
              <a:defRPr sz="600"/>
            </a:lvl6pPr>
            <a:lvl7pPr marL="1645920" indent="0">
              <a:buNone/>
              <a:defRPr sz="600"/>
            </a:lvl7pPr>
            <a:lvl8pPr marL="1920240" indent="0">
              <a:buNone/>
              <a:defRPr sz="600"/>
            </a:lvl8pPr>
            <a:lvl9pPr marL="2194560" indent="0">
              <a:buNone/>
              <a:defRPr sz="600"/>
            </a:lvl9pPr>
          </a:lstStyle>
          <a:p>
            <a:pPr lvl="0"/>
            <a:r>
              <a:rPr lang="en-US"/>
              <a:t>Click to edit Master text styles</a:t>
            </a:r>
          </a:p>
        </p:txBody>
      </p:sp>
      <p:sp>
        <p:nvSpPr>
          <p:cNvPr id="7" name="Slide Number Placeholder 6">
            <a:extLst>
              <a:ext uri="{FF2B5EF4-FFF2-40B4-BE49-F238E27FC236}">
                <a16:creationId xmlns:a16="http://schemas.microsoft.com/office/drawing/2014/main" id="{8A5A894E-BACD-DDA6-DD63-B2A7033C15DA}"/>
              </a:ext>
            </a:extLst>
          </p:cNvPr>
          <p:cNvSpPr>
            <a:spLocks noGrp="1"/>
          </p:cNvSpPr>
          <p:nvPr>
            <p:ph type="sldNum" sz="quarter" idx="12"/>
          </p:nvPr>
        </p:nvSpPr>
        <p:spPr/>
        <p:txBody>
          <a:bodyPr/>
          <a:lstStyle/>
          <a:p>
            <a:fld id="{5CAC5CCC-F358-4C3D-9B4F-5CB618526ADE}" type="slidenum">
              <a:rPr lang="en-GB" smtClean="0"/>
              <a:t>‹#›</a:t>
            </a:fld>
            <a:endParaRPr lang="en-GB"/>
          </a:p>
        </p:txBody>
      </p:sp>
      <p:sp>
        <p:nvSpPr>
          <p:cNvPr id="8" name="Footer Placeholder 4">
            <a:extLst>
              <a:ext uri="{FF2B5EF4-FFF2-40B4-BE49-F238E27FC236}">
                <a16:creationId xmlns:a16="http://schemas.microsoft.com/office/drawing/2014/main" id="{C08362D0-B40F-E38E-9EF6-0437A7CEDBEE}"/>
              </a:ext>
            </a:extLst>
          </p:cNvPr>
          <p:cNvSpPr>
            <a:spLocks noGrp="1"/>
          </p:cNvSpPr>
          <p:nvPr>
            <p:ph type="ftr" sz="quarter" idx="11"/>
          </p:nvPr>
        </p:nvSpPr>
        <p:spPr>
          <a:xfrm>
            <a:off x="6184900" y="7062331"/>
            <a:ext cx="765794" cy="234809"/>
          </a:xfrm>
          <a:prstGeom prst="rect">
            <a:avLst/>
          </a:prstGeom>
        </p:spPr>
        <p:txBody>
          <a:bodyPr/>
          <a:lstStyle/>
          <a:p>
            <a:r>
              <a:rPr lang="en-GB"/>
              <a:t>CONFIDENTIAL</a:t>
            </a:r>
          </a:p>
        </p:txBody>
      </p:sp>
    </p:spTree>
    <p:extLst>
      <p:ext uri="{BB962C8B-B14F-4D97-AF65-F5344CB8AC3E}">
        <p14:creationId xmlns:p14="http://schemas.microsoft.com/office/powerpoint/2010/main" val="35709204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0311F-C135-FE14-281C-4D449C25759F}"/>
              </a:ext>
            </a:extLst>
          </p:cNvPr>
          <p:cNvSpPr>
            <a:spLocks noGrp="1"/>
          </p:cNvSpPr>
          <p:nvPr>
            <p:ph type="title"/>
          </p:nvPr>
        </p:nvSpPr>
        <p:spPr>
          <a:xfrm>
            <a:off x="503873" y="487680"/>
            <a:ext cx="2359342" cy="1706880"/>
          </a:xfrm>
        </p:spPr>
        <p:txBody>
          <a:bodyPr anchor="b"/>
          <a:lstStyle>
            <a:lvl1pPr>
              <a:defRPr sz="192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4F0FD5A-766E-FF93-0D7F-AE691174C0F5}"/>
              </a:ext>
            </a:extLst>
          </p:cNvPr>
          <p:cNvSpPr>
            <a:spLocks noGrp="1"/>
          </p:cNvSpPr>
          <p:nvPr>
            <p:ph idx="1"/>
          </p:nvPr>
        </p:nvSpPr>
        <p:spPr>
          <a:xfrm>
            <a:off x="3109913" y="1053254"/>
            <a:ext cx="3703320" cy="5198533"/>
          </a:xfrm>
        </p:spPr>
        <p:txBody>
          <a:bodyPr/>
          <a:lstStyle>
            <a:lvl1pPr>
              <a:defRPr sz="1920"/>
            </a:lvl1pPr>
            <a:lvl2pPr>
              <a:defRPr sz="1680"/>
            </a:lvl2pPr>
            <a:lvl3pPr>
              <a:defRPr sz="144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D0DA6A3-E329-E3E9-7787-2F54948FB134}"/>
              </a:ext>
            </a:extLst>
          </p:cNvPr>
          <p:cNvSpPr>
            <a:spLocks noGrp="1"/>
          </p:cNvSpPr>
          <p:nvPr>
            <p:ph type="body" sz="half" idx="2"/>
          </p:nvPr>
        </p:nvSpPr>
        <p:spPr>
          <a:xfrm>
            <a:off x="503873" y="2194560"/>
            <a:ext cx="2359342" cy="4065694"/>
          </a:xfrm>
        </p:spPr>
        <p:txBody>
          <a:bodyPr/>
          <a:lstStyle>
            <a:lvl1pPr marL="0" indent="0">
              <a:buNone/>
              <a:defRPr sz="960"/>
            </a:lvl1pPr>
            <a:lvl2pPr marL="274320" indent="0">
              <a:buNone/>
              <a:defRPr sz="840"/>
            </a:lvl2pPr>
            <a:lvl3pPr marL="548640" indent="0">
              <a:buNone/>
              <a:defRPr sz="720"/>
            </a:lvl3pPr>
            <a:lvl4pPr marL="822960" indent="0">
              <a:buNone/>
              <a:defRPr sz="600"/>
            </a:lvl4pPr>
            <a:lvl5pPr marL="1097280" indent="0">
              <a:buNone/>
              <a:defRPr sz="600"/>
            </a:lvl5pPr>
            <a:lvl6pPr marL="1371600" indent="0">
              <a:buNone/>
              <a:defRPr sz="600"/>
            </a:lvl6pPr>
            <a:lvl7pPr marL="1645920" indent="0">
              <a:buNone/>
              <a:defRPr sz="600"/>
            </a:lvl7pPr>
            <a:lvl8pPr marL="1920240" indent="0">
              <a:buNone/>
              <a:defRPr sz="600"/>
            </a:lvl8pPr>
            <a:lvl9pPr marL="2194560" indent="0">
              <a:buNone/>
              <a:defRPr sz="600"/>
            </a:lvl9pPr>
          </a:lstStyle>
          <a:p>
            <a:pPr lvl="0"/>
            <a:r>
              <a:rPr lang="en-US"/>
              <a:t>Click to edit Master text styles</a:t>
            </a:r>
          </a:p>
        </p:txBody>
      </p:sp>
      <p:sp>
        <p:nvSpPr>
          <p:cNvPr id="7" name="Slide Number Placeholder 6">
            <a:extLst>
              <a:ext uri="{FF2B5EF4-FFF2-40B4-BE49-F238E27FC236}">
                <a16:creationId xmlns:a16="http://schemas.microsoft.com/office/drawing/2014/main" id="{8A5A894E-BACD-DDA6-DD63-B2A7033C15DA}"/>
              </a:ext>
            </a:extLst>
          </p:cNvPr>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870631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FBFDFC"/>
            </a:gs>
            <a:gs pos="83000">
              <a:schemeClr val="accent5">
                <a:lumMod val="40000"/>
                <a:lumOff val="60000"/>
              </a:schemeClr>
            </a:gs>
            <a:gs pos="97000">
              <a:schemeClr val="accent5">
                <a:lumMod val="40000"/>
                <a:lumOff val="60000"/>
              </a:schemeClr>
            </a:gs>
          </a:gsLst>
          <a:lin ang="162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31602-99C8-2F85-0CF7-EA8C27750AF0}"/>
              </a:ext>
            </a:extLst>
          </p:cNvPr>
          <p:cNvSpPr>
            <a:spLocks noGrp="1"/>
          </p:cNvSpPr>
          <p:nvPr>
            <p:ph type="ctrTitle"/>
          </p:nvPr>
        </p:nvSpPr>
        <p:spPr>
          <a:xfrm>
            <a:off x="2462917" y="1197187"/>
            <a:ext cx="3937883" cy="2546773"/>
          </a:xfrm>
        </p:spPr>
        <p:txBody>
          <a:bodyPr anchor="b"/>
          <a:lstStyle>
            <a:lvl1pPr algn="ctr">
              <a:defRPr sz="3600"/>
            </a:lvl1pPr>
          </a:lstStyle>
          <a:p>
            <a:r>
              <a:rPr lang="en-US"/>
              <a:t>Click to edit Master title style</a:t>
            </a:r>
            <a:endParaRPr lang="en-GB"/>
          </a:p>
        </p:txBody>
      </p:sp>
      <p:sp>
        <p:nvSpPr>
          <p:cNvPr id="3" name="Subtitle 2">
            <a:extLst>
              <a:ext uri="{FF2B5EF4-FFF2-40B4-BE49-F238E27FC236}">
                <a16:creationId xmlns:a16="http://schemas.microsoft.com/office/drawing/2014/main" id="{751FF877-7778-0057-3200-5360D575B5B2}"/>
              </a:ext>
            </a:extLst>
          </p:cNvPr>
          <p:cNvSpPr>
            <a:spLocks noGrp="1"/>
          </p:cNvSpPr>
          <p:nvPr>
            <p:ph type="subTitle" idx="1"/>
          </p:nvPr>
        </p:nvSpPr>
        <p:spPr>
          <a:xfrm>
            <a:off x="2462916" y="3842174"/>
            <a:ext cx="3937884" cy="1766146"/>
          </a:xfrm>
        </p:spPr>
        <p:txBody>
          <a:bodyPr/>
          <a:lstStyle>
            <a:lvl1pPr marL="0" indent="0" algn="ctr">
              <a:buNone/>
              <a:defRPr sz="1440"/>
            </a:lvl1pPr>
            <a:lvl2pPr marL="274320" indent="0" algn="ctr">
              <a:buNone/>
              <a:defRPr sz="1200"/>
            </a:lvl2pPr>
            <a:lvl3pPr marL="548640" indent="0" algn="ctr">
              <a:buNone/>
              <a:defRPr sz="1080"/>
            </a:lvl3pPr>
            <a:lvl4pPr marL="822960" indent="0" algn="ctr">
              <a:buNone/>
              <a:defRPr sz="960"/>
            </a:lvl4pPr>
            <a:lvl5pPr marL="1097280" indent="0" algn="ctr">
              <a:buNone/>
              <a:defRPr sz="960"/>
            </a:lvl5pPr>
            <a:lvl6pPr marL="1371600" indent="0" algn="ctr">
              <a:buNone/>
              <a:defRPr sz="960"/>
            </a:lvl6pPr>
            <a:lvl7pPr marL="1645920" indent="0" algn="ctr">
              <a:buNone/>
              <a:defRPr sz="960"/>
            </a:lvl7pPr>
            <a:lvl8pPr marL="1920240" indent="0" algn="ctr">
              <a:buNone/>
              <a:defRPr sz="960"/>
            </a:lvl8pPr>
            <a:lvl9pPr marL="2194560" indent="0" algn="ctr">
              <a:buNone/>
              <a:defRPr sz="96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4DEBFF76-F134-64EB-870A-B8DC62155F3A}"/>
              </a:ext>
            </a:extLst>
          </p:cNvPr>
          <p:cNvSpPr>
            <a:spLocks noGrp="1"/>
          </p:cNvSpPr>
          <p:nvPr>
            <p:ph type="sldNum" sz="quarter" idx="12"/>
          </p:nvPr>
        </p:nvSpPr>
        <p:spPr/>
        <p:txBody>
          <a:bodyPr/>
          <a:lstStyle/>
          <a:p>
            <a:fld id="{5CAC5CCC-F358-4C3D-9B4F-5CB618526ADE}" type="slidenum">
              <a:rPr lang="en-GB" smtClean="0"/>
              <a:t>‹#›</a:t>
            </a:fld>
            <a:endParaRPr lang="en-GB"/>
          </a:p>
        </p:txBody>
      </p:sp>
      <p:pic>
        <p:nvPicPr>
          <p:cNvPr id="10" name="Picture 9">
            <a:extLst>
              <a:ext uri="{FF2B5EF4-FFF2-40B4-BE49-F238E27FC236}">
                <a16:creationId xmlns:a16="http://schemas.microsoft.com/office/drawing/2014/main" id="{DACF4599-FEF1-7A10-7AAC-C48D944867EA}"/>
              </a:ext>
            </a:extLst>
          </p:cNvPr>
          <p:cNvPicPr>
            <a:picLocks/>
          </p:cNvPicPr>
          <p:nvPr userDrawn="1"/>
        </p:nvPicPr>
        <p:blipFill rotWithShape="1">
          <a:blip r:embed="rId2" cstate="screen">
            <a:extLst>
              <a:ext uri="{28A0092B-C50C-407E-A947-70E740481C1C}">
                <a14:useLocalDpi xmlns:a14="http://schemas.microsoft.com/office/drawing/2010/main" val="0"/>
              </a:ext>
            </a:extLst>
          </a:blip>
          <a:srcRect/>
          <a:stretch/>
        </p:blipFill>
        <p:spPr>
          <a:xfrm>
            <a:off x="216000" y="1536000"/>
            <a:ext cx="2160000" cy="3840000"/>
          </a:xfrm>
          <a:prstGeom prst="rect">
            <a:avLst/>
          </a:prstGeom>
        </p:spPr>
      </p:pic>
    </p:spTree>
    <p:extLst>
      <p:ext uri="{BB962C8B-B14F-4D97-AF65-F5344CB8AC3E}">
        <p14:creationId xmlns:p14="http://schemas.microsoft.com/office/powerpoint/2010/main" val="26299145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6427B33-0FDE-18E6-A4E4-E2B1BAC90366}"/>
              </a:ext>
            </a:extLst>
          </p:cNvPr>
          <p:cNvPicPr>
            <a:picLocks noChangeAspect="1"/>
          </p:cNvPicPr>
          <p:nvPr userDrawn="1"/>
        </p:nvPicPr>
        <p:blipFill rotWithShape="1">
          <a:blip r:embed="rId2"/>
          <a:srcRect l="7143"/>
          <a:stretch/>
        </p:blipFill>
        <p:spPr>
          <a:xfrm>
            <a:off x="0" y="0"/>
            <a:ext cx="1013908" cy="7315200"/>
          </a:xfrm>
          <a:prstGeom prst="rect">
            <a:avLst/>
          </a:prstGeom>
        </p:spPr>
      </p:pic>
      <p:sp>
        <p:nvSpPr>
          <p:cNvPr id="2" name="Title 1">
            <a:extLst>
              <a:ext uri="{FF2B5EF4-FFF2-40B4-BE49-F238E27FC236}">
                <a16:creationId xmlns:a16="http://schemas.microsoft.com/office/drawing/2014/main" id="{D67DA1FC-B31F-7DD5-19FC-5A5684F54CCC}"/>
              </a:ext>
            </a:extLst>
          </p:cNvPr>
          <p:cNvSpPr>
            <a:spLocks noGrp="1"/>
          </p:cNvSpPr>
          <p:nvPr>
            <p:ph type="title"/>
          </p:nvPr>
        </p:nvSpPr>
        <p:spPr>
          <a:xfrm>
            <a:off x="1325880" y="389467"/>
            <a:ext cx="5486400" cy="141393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5A53601-E8C3-02A9-0893-D90C88CC2168}"/>
              </a:ext>
            </a:extLst>
          </p:cNvPr>
          <p:cNvSpPr>
            <a:spLocks noGrp="1"/>
          </p:cNvSpPr>
          <p:nvPr>
            <p:ph idx="1"/>
          </p:nvPr>
        </p:nvSpPr>
        <p:spPr>
          <a:xfrm>
            <a:off x="1325879" y="1947333"/>
            <a:ext cx="5486401"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78D752B1-E0B1-2C4B-4523-E26CE93CDD5A}"/>
              </a:ext>
            </a:extLst>
          </p:cNvPr>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285678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DA1FC-B31F-7DD5-19FC-5A5684F54CCC}"/>
              </a:ext>
            </a:extLst>
          </p:cNvPr>
          <p:cNvSpPr>
            <a:spLocks noGrp="1"/>
          </p:cNvSpPr>
          <p:nvPr>
            <p:ph type="title"/>
          </p:nvPr>
        </p:nvSpPr>
        <p:spPr>
          <a:xfrm>
            <a:off x="1325880" y="389467"/>
            <a:ext cx="5486400" cy="141393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5A53601-E8C3-02A9-0893-D90C88CC2168}"/>
              </a:ext>
            </a:extLst>
          </p:cNvPr>
          <p:cNvSpPr>
            <a:spLocks noGrp="1"/>
          </p:cNvSpPr>
          <p:nvPr>
            <p:ph idx="1"/>
          </p:nvPr>
        </p:nvSpPr>
        <p:spPr>
          <a:xfrm>
            <a:off x="1325879" y="1947333"/>
            <a:ext cx="5486401"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78D752B1-E0B1-2C4B-4523-E26CE93CDD5A}"/>
              </a:ext>
            </a:extLst>
          </p:cNvPr>
          <p:cNvSpPr>
            <a:spLocks noGrp="1"/>
          </p:cNvSpPr>
          <p:nvPr>
            <p:ph type="sldNum" sz="quarter" idx="12"/>
          </p:nvPr>
        </p:nvSpPr>
        <p:spPr/>
        <p:txBody>
          <a:bodyPr/>
          <a:lstStyle/>
          <a:p>
            <a:fld id="{5CAC5CCC-F358-4C3D-9B4F-5CB618526ADE}" type="slidenum">
              <a:rPr lang="en-GB" smtClean="0"/>
              <a:t>‹#›</a:t>
            </a:fld>
            <a:endParaRPr lang="en-GB"/>
          </a:p>
        </p:txBody>
      </p:sp>
      <p:pic>
        <p:nvPicPr>
          <p:cNvPr id="8" name="Picture 7" descr="A close-up of a logo&#10;&#10;Description automatically generated">
            <a:extLst>
              <a:ext uri="{FF2B5EF4-FFF2-40B4-BE49-F238E27FC236}">
                <a16:creationId xmlns:a16="http://schemas.microsoft.com/office/drawing/2014/main" id="{AD0D3FE2-32F3-6321-E057-AD51B383EDB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011555" cy="7315200"/>
          </a:xfrm>
          <a:prstGeom prst="rect">
            <a:avLst/>
          </a:prstGeom>
        </p:spPr>
      </p:pic>
    </p:spTree>
    <p:extLst>
      <p:ext uri="{BB962C8B-B14F-4D97-AF65-F5344CB8AC3E}">
        <p14:creationId xmlns:p14="http://schemas.microsoft.com/office/powerpoint/2010/main" val="36146794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DA1FC-B31F-7DD5-19FC-5A5684F54CC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5A53601-E8C3-02A9-0893-D90C88CC21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78D752B1-E0B1-2C4B-4523-E26CE93CDD5A}"/>
              </a:ext>
            </a:extLst>
          </p:cNvPr>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16937498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a:gsLst>
            <a:gs pos="0">
              <a:srgbClr val="FBFDFC"/>
            </a:gs>
            <a:gs pos="84000">
              <a:schemeClr val="accent5">
                <a:lumMod val="40000"/>
                <a:lumOff val="60000"/>
              </a:schemeClr>
            </a:gs>
            <a:gs pos="100000">
              <a:schemeClr val="accent5">
                <a:lumMod val="40000"/>
                <a:lumOff val="60000"/>
              </a:schemeClr>
            </a:gs>
          </a:gsLst>
          <a:lin ang="162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1F507-23B8-3EF5-1271-81506424C130}"/>
              </a:ext>
            </a:extLst>
          </p:cNvPr>
          <p:cNvSpPr>
            <a:spLocks noGrp="1"/>
          </p:cNvSpPr>
          <p:nvPr>
            <p:ph type="title"/>
          </p:nvPr>
        </p:nvSpPr>
        <p:spPr>
          <a:xfrm>
            <a:off x="2625138" y="1536001"/>
            <a:ext cx="4183332" cy="2921025"/>
          </a:xfrm>
        </p:spPr>
        <p:txBody>
          <a:bodyPr anchor="ctr"/>
          <a:lstStyle>
            <a:lvl1pPr algn="l">
              <a:defRPr sz="36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B35EE4D-9B58-4B93-89BC-043A0CE38A6F}"/>
              </a:ext>
            </a:extLst>
          </p:cNvPr>
          <p:cNvSpPr>
            <a:spLocks noGrp="1"/>
          </p:cNvSpPr>
          <p:nvPr>
            <p:ph type="body" idx="1"/>
          </p:nvPr>
        </p:nvSpPr>
        <p:spPr>
          <a:xfrm>
            <a:off x="2625138" y="4575901"/>
            <a:ext cx="4183332" cy="800100"/>
          </a:xfrm>
        </p:spPr>
        <p:txBody>
          <a:bodyPr/>
          <a:lstStyle>
            <a:lvl1pPr marL="0" indent="0">
              <a:buNone/>
              <a:defRPr sz="1440">
                <a:solidFill>
                  <a:schemeClr val="tx1">
                    <a:tint val="75000"/>
                  </a:schemeClr>
                </a:solidFill>
              </a:defRPr>
            </a:lvl1pPr>
            <a:lvl2pPr marL="274320" indent="0">
              <a:buNone/>
              <a:defRPr sz="1200">
                <a:solidFill>
                  <a:schemeClr val="tx1">
                    <a:tint val="75000"/>
                  </a:schemeClr>
                </a:solidFill>
              </a:defRPr>
            </a:lvl2pPr>
            <a:lvl3pPr marL="548640" indent="0">
              <a:buNone/>
              <a:defRPr sz="1080">
                <a:solidFill>
                  <a:schemeClr val="tx1">
                    <a:tint val="75000"/>
                  </a:schemeClr>
                </a:solidFill>
              </a:defRPr>
            </a:lvl3pPr>
            <a:lvl4pPr marL="822960" indent="0">
              <a:buNone/>
              <a:defRPr sz="960">
                <a:solidFill>
                  <a:schemeClr val="tx1">
                    <a:tint val="75000"/>
                  </a:schemeClr>
                </a:solidFill>
              </a:defRPr>
            </a:lvl4pPr>
            <a:lvl5pPr marL="1097280" indent="0">
              <a:buNone/>
              <a:defRPr sz="960">
                <a:solidFill>
                  <a:schemeClr val="tx1">
                    <a:tint val="75000"/>
                  </a:schemeClr>
                </a:solidFill>
              </a:defRPr>
            </a:lvl5pPr>
            <a:lvl6pPr marL="1371600" indent="0">
              <a:buNone/>
              <a:defRPr sz="960">
                <a:solidFill>
                  <a:schemeClr val="tx1">
                    <a:tint val="75000"/>
                  </a:schemeClr>
                </a:solidFill>
              </a:defRPr>
            </a:lvl6pPr>
            <a:lvl7pPr marL="1645920" indent="0">
              <a:buNone/>
              <a:defRPr sz="960">
                <a:solidFill>
                  <a:schemeClr val="tx1">
                    <a:tint val="75000"/>
                  </a:schemeClr>
                </a:solidFill>
              </a:defRPr>
            </a:lvl7pPr>
            <a:lvl8pPr marL="1920240" indent="0">
              <a:buNone/>
              <a:defRPr sz="960">
                <a:solidFill>
                  <a:schemeClr val="tx1">
                    <a:tint val="75000"/>
                  </a:schemeClr>
                </a:solidFill>
              </a:defRPr>
            </a:lvl8pPr>
            <a:lvl9pPr marL="2194560" indent="0">
              <a:buNone/>
              <a:defRPr sz="96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16D35C9E-6D9B-08E9-BA64-F4461A8543DD}"/>
              </a:ext>
            </a:extLst>
          </p:cNvPr>
          <p:cNvSpPr>
            <a:spLocks noGrp="1"/>
          </p:cNvSpPr>
          <p:nvPr>
            <p:ph type="sldNum" sz="quarter" idx="12"/>
          </p:nvPr>
        </p:nvSpPr>
        <p:spPr/>
        <p:txBody>
          <a:bodyPr/>
          <a:lstStyle/>
          <a:p>
            <a:fld id="{5CAC5CCC-F358-4C3D-9B4F-5CB618526ADE}" type="slidenum">
              <a:rPr lang="en-GB" smtClean="0"/>
              <a:t>‹#›</a:t>
            </a:fld>
            <a:endParaRPr lang="en-GB"/>
          </a:p>
        </p:txBody>
      </p:sp>
      <p:pic>
        <p:nvPicPr>
          <p:cNvPr id="10" name="Picture 9">
            <a:extLst>
              <a:ext uri="{FF2B5EF4-FFF2-40B4-BE49-F238E27FC236}">
                <a16:creationId xmlns:a16="http://schemas.microsoft.com/office/drawing/2014/main" id="{39EE39AE-875A-0692-84F7-1978AA7DC30A}"/>
              </a:ext>
            </a:extLst>
          </p:cNvPr>
          <p:cNvPicPr>
            <a:picLocks/>
          </p:cNvPicPr>
          <p:nvPr userDrawn="1"/>
        </p:nvPicPr>
        <p:blipFill rotWithShape="1">
          <a:blip r:embed="rId2" cstate="screen">
            <a:extLst>
              <a:ext uri="{28A0092B-C50C-407E-A947-70E740481C1C}">
                <a14:useLocalDpi xmlns:a14="http://schemas.microsoft.com/office/drawing/2010/main" val="0"/>
              </a:ext>
            </a:extLst>
          </a:blip>
          <a:srcRect/>
          <a:stretch/>
        </p:blipFill>
        <p:spPr>
          <a:xfrm>
            <a:off x="216000" y="1535999"/>
            <a:ext cx="2160000" cy="3840000"/>
          </a:xfrm>
          <a:prstGeom prst="rect">
            <a:avLst/>
          </a:prstGeom>
        </p:spPr>
      </p:pic>
    </p:spTree>
    <p:extLst>
      <p:ext uri="{BB962C8B-B14F-4D97-AF65-F5344CB8AC3E}">
        <p14:creationId xmlns:p14="http://schemas.microsoft.com/office/powerpoint/2010/main" val="36437314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5EC10BA-6AEF-067C-B45A-5BB901E2621D}"/>
              </a:ext>
            </a:extLst>
          </p:cNvPr>
          <p:cNvPicPr>
            <a:picLocks noChangeAspect="1"/>
          </p:cNvPicPr>
          <p:nvPr userDrawn="1"/>
        </p:nvPicPr>
        <p:blipFill rotWithShape="1">
          <a:blip r:embed="rId2"/>
          <a:srcRect l="7143"/>
          <a:stretch/>
        </p:blipFill>
        <p:spPr>
          <a:xfrm>
            <a:off x="0" y="0"/>
            <a:ext cx="1013908" cy="7315200"/>
          </a:xfrm>
          <a:prstGeom prst="rect">
            <a:avLst/>
          </a:prstGeom>
        </p:spPr>
      </p:pic>
      <p:sp>
        <p:nvSpPr>
          <p:cNvPr id="2" name="Title 1">
            <a:extLst>
              <a:ext uri="{FF2B5EF4-FFF2-40B4-BE49-F238E27FC236}">
                <a16:creationId xmlns:a16="http://schemas.microsoft.com/office/drawing/2014/main" id="{4DE2DA6B-A884-3E0C-DFF7-E4FD1D2C9FA0}"/>
              </a:ext>
            </a:extLst>
          </p:cNvPr>
          <p:cNvSpPr>
            <a:spLocks noGrp="1"/>
          </p:cNvSpPr>
          <p:nvPr>
            <p:ph type="title"/>
          </p:nvPr>
        </p:nvSpPr>
        <p:spPr>
          <a:xfrm>
            <a:off x="1202167" y="389467"/>
            <a:ext cx="5610113" cy="141393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D735CB3-E348-B108-5AF2-42CB81E67CF2}"/>
              </a:ext>
            </a:extLst>
          </p:cNvPr>
          <p:cNvSpPr>
            <a:spLocks noGrp="1"/>
          </p:cNvSpPr>
          <p:nvPr>
            <p:ph sz="half" idx="1"/>
          </p:nvPr>
        </p:nvSpPr>
        <p:spPr>
          <a:xfrm>
            <a:off x="1202168" y="1971040"/>
            <a:ext cx="2662517"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0118F59-FD98-D7AF-6536-A1CCCE2B3D54}"/>
              </a:ext>
            </a:extLst>
          </p:cNvPr>
          <p:cNvSpPr>
            <a:spLocks noGrp="1"/>
          </p:cNvSpPr>
          <p:nvPr>
            <p:ph sz="half" idx="2"/>
          </p:nvPr>
        </p:nvSpPr>
        <p:spPr>
          <a:xfrm>
            <a:off x="4052944" y="1971039"/>
            <a:ext cx="2759336" cy="46177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a:extLst>
              <a:ext uri="{FF2B5EF4-FFF2-40B4-BE49-F238E27FC236}">
                <a16:creationId xmlns:a16="http://schemas.microsoft.com/office/drawing/2014/main" id="{8E8DEE83-E318-AAA4-5F81-A1128781135A}"/>
              </a:ext>
            </a:extLst>
          </p:cNvPr>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3036093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6427B33-0FDE-18E6-A4E4-E2B1BAC90366}"/>
              </a:ext>
            </a:extLst>
          </p:cNvPr>
          <p:cNvPicPr>
            <a:picLocks noChangeAspect="1"/>
          </p:cNvPicPr>
          <p:nvPr userDrawn="1"/>
        </p:nvPicPr>
        <p:blipFill rotWithShape="1">
          <a:blip r:embed="rId2"/>
          <a:srcRect l="7143"/>
          <a:stretch/>
        </p:blipFill>
        <p:spPr>
          <a:xfrm>
            <a:off x="0" y="0"/>
            <a:ext cx="1013908" cy="7315200"/>
          </a:xfrm>
          <a:prstGeom prst="rect">
            <a:avLst/>
          </a:prstGeom>
        </p:spPr>
      </p:pic>
      <p:sp>
        <p:nvSpPr>
          <p:cNvPr id="2" name="Title 1">
            <a:extLst>
              <a:ext uri="{FF2B5EF4-FFF2-40B4-BE49-F238E27FC236}">
                <a16:creationId xmlns:a16="http://schemas.microsoft.com/office/drawing/2014/main" id="{D67DA1FC-B31F-7DD5-19FC-5A5684F54CCC}"/>
              </a:ext>
            </a:extLst>
          </p:cNvPr>
          <p:cNvSpPr>
            <a:spLocks noGrp="1"/>
          </p:cNvSpPr>
          <p:nvPr>
            <p:ph type="title"/>
          </p:nvPr>
        </p:nvSpPr>
        <p:spPr>
          <a:xfrm>
            <a:off x="1325880" y="389467"/>
            <a:ext cx="5486400" cy="141393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5A53601-E8C3-02A9-0893-D90C88CC2168}"/>
              </a:ext>
            </a:extLst>
          </p:cNvPr>
          <p:cNvSpPr>
            <a:spLocks noGrp="1"/>
          </p:cNvSpPr>
          <p:nvPr>
            <p:ph idx="1"/>
          </p:nvPr>
        </p:nvSpPr>
        <p:spPr>
          <a:xfrm>
            <a:off x="1325879" y="1947333"/>
            <a:ext cx="5486401"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78D752B1-E0B1-2C4B-4523-E26CE93CDD5A}"/>
              </a:ext>
            </a:extLst>
          </p:cNvPr>
          <p:cNvSpPr>
            <a:spLocks noGrp="1"/>
          </p:cNvSpPr>
          <p:nvPr>
            <p:ph type="sldNum" sz="quarter" idx="12"/>
          </p:nvPr>
        </p:nvSpPr>
        <p:spPr/>
        <p:txBody>
          <a:bodyPr/>
          <a:lstStyle/>
          <a:p>
            <a:fld id="{5CAC5CCC-F358-4C3D-9B4F-5CB618526ADE}" type="slidenum">
              <a:rPr lang="en-GB" smtClean="0"/>
              <a:t>‹#›</a:t>
            </a:fld>
            <a:endParaRPr lang="en-GB"/>
          </a:p>
        </p:txBody>
      </p:sp>
      <p:sp>
        <p:nvSpPr>
          <p:cNvPr id="7" name="Footer Placeholder 4">
            <a:extLst>
              <a:ext uri="{FF2B5EF4-FFF2-40B4-BE49-F238E27FC236}">
                <a16:creationId xmlns:a16="http://schemas.microsoft.com/office/drawing/2014/main" id="{3C9E2F88-8DF3-120D-67EA-9A6F22DB4EAF}"/>
              </a:ext>
            </a:extLst>
          </p:cNvPr>
          <p:cNvSpPr>
            <a:spLocks noGrp="1"/>
          </p:cNvSpPr>
          <p:nvPr>
            <p:ph type="ftr" sz="quarter" idx="11"/>
          </p:nvPr>
        </p:nvSpPr>
        <p:spPr>
          <a:xfrm>
            <a:off x="6184900" y="7062331"/>
            <a:ext cx="765794" cy="234809"/>
          </a:xfrm>
          <a:prstGeom prst="rect">
            <a:avLst/>
          </a:prstGeom>
        </p:spPr>
        <p:txBody>
          <a:bodyPr/>
          <a:lstStyle/>
          <a:p>
            <a:r>
              <a:rPr lang="en-GB"/>
              <a:t>CONFIDENTIAL</a:t>
            </a:r>
          </a:p>
        </p:txBody>
      </p:sp>
    </p:spTree>
    <p:extLst>
      <p:ext uri="{BB962C8B-B14F-4D97-AF65-F5344CB8AC3E}">
        <p14:creationId xmlns:p14="http://schemas.microsoft.com/office/powerpoint/2010/main" val="20872178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2DA6B-A884-3E0C-DFF7-E4FD1D2C9FA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D735CB3-E348-B108-5AF2-42CB81E67CF2}"/>
              </a:ext>
            </a:extLst>
          </p:cNvPr>
          <p:cNvSpPr>
            <a:spLocks noGrp="1"/>
          </p:cNvSpPr>
          <p:nvPr>
            <p:ph sz="half" idx="1"/>
          </p:nvPr>
        </p:nvSpPr>
        <p:spPr>
          <a:xfrm>
            <a:off x="502920" y="1947333"/>
            <a:ext cx="310896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0118F59-FD98-D7AF-6536-A1CCCE2B3D54}"/>
              </a:ext>
            </a:extLst>
          </p:cNvPr>
          <p:cNvSpPr>
            <a:spLocks noGrp="1"/>
          </p:cNvSpPr>
          <p:nvPr>
            <p:ph sz="half" idx="2"/>
          </p:nvPr>
        </p:nvSpPr>
        <p:spPr>
          <a:xfrm>
            <a:off x="3703320" y="1947333"/>
            <a:ext cx="310896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a:extLst>
              <a:ext uri="{FF2B5EF4-FFF2-40B4-BE49-F238E27FC236}">
                <a16:creationId xmlns:a16="http://schemas.microsoft.com/office/drawing/2014/main" id="{EABF9FA6-5A48-ADB7-3DEE-75136AB01386}"/>
              </a:ext>
            </a:extLst>
          </p:cNvPr>
          <p:cNvSpPr>
            <a:spLocks noGrp="1"/>
          </p:cNvSpPr>
          <p:nvPr>
            <p:ph type="ftr" sz="quarter" idx="11"/>
          </p:nvPr>
        </p:nvSpPr>
        <p:spPr>
          <a:xfrm>
            <a:off x="743095" y="6780107"/>
            <a:ext cx="4148945" cy="389467"/>
          </a:xfrm>
          <a:prstGeom prst="rect">
            <a:avLst/>
          </a:prstGeom>
        </p:spPr>
        <p:txBody>
          <a:bodyPr/>
          <a:lstStyle/>
          <a:p>
            <a:r>
              <a:rPr lang="en-GB"/>
              <a:t>CONFIDENTIAL</a:t>
            </a:r>
          </a:p>
        </p:txBody>
      </p:sp>
      <p:sp>
        <p:nvSpPr>
          <p:cNvPr id="7" name="Slide Number Placeholder 6">
            <a:extLst>
              <a:ext uri="{FF2B5EF4-FFF2-40B4-BE49-F238E27FC236}">
                <a16:creationId xmlns:a16="http://schemas.microsoft.com/office/drawing/2014/main" id="{8E8DEE83-E318-AAA4-5F81-A1128781135A}"/>
              </a:ext>
            </a:extLst>
          </p:cNvPr>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5430199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8F9EBF1-0D98-E876-F155-70B920789D94}"/>
              </a:ext>
            </a:extLst>
          </p:cNvPr>
          <p:cNvPicPr>
            <a:picLocks noChangeAspect="1"/>
          </p:cNvPicPr>
          <p:nvPr userDrawn="1"/>
        </p:nvPicPr>
        <p:blipFill rotWithShape="1">
          <a:blip r:embed="rId2"/>
          <a:srcRect l="7143"/>
          <a:stretch/>
        </p:blipFill>
        <p:spPr>
          <a:xfrm>
            <a:off x="0" y="0"/>
            <a:ext cx="1013908" cy="7315200"/>
          </a:xfrm>
          <a:prstGeom prst="rect">
            <a:avLst/>
          </a:prstGeom>
        </p:spPr>
      </p:pic>
      <p:sp>
        <p:nvSpPr>
          <p:cNvPr id="2" name="Title 1">
            <a:extLst>
              <a:ext uri="{FF2B5EF4-FFF2-40B4-BE49-F238E27FC236}">
                <a16:creationId xmlns:a16="http://schemas.microsoft.com/office/drawing/2014/main" id="{9AE8C052-2ABF-BE61-68CE-2F3825D8139D}"/>
              </a:ext>
            </a:extLst>
          </p:cNvPr>
          <p:cNvSpPr>
            <a:spLocks noGrp="1"/>
          </p:cNvSpPr>
          <p:nvPr>
            <p:ph type="title"/>
          </p:nvPr>
        </p:nvSpPr>
        <p:spPr>
          <a:xfrm>
            <a:off x="1350084" y="389467"/>
            <a:ext cx="5463148" cy="1413934"/>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663F0B2-D7F9-FE72-A3B5-93BE3CB3C658}"/>
              </a:ext>
            </a:extLst>
          </p:cNvPr>
          <p:cNvSpPr>
            <a:spLocks noGrp="1"/>
          </p:cNvSpPr>
          <p:nvPr>
            <p:ph type="body" idx="1"/>
          </p:nvPr>
        </p:nvSpPr>
        <p:spPr>
          <a:xfrm>
            <a:off x="1350084" y="1825414"/>
            <a:ext cx="2575483" cy="878839"/>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a:t>Click to edit Master text styles</a:t>
            </a:r>
          </a:p>
        </p:txBody>
      </p:sp>
      <p:sp>
        <p:nvSpPr>
          <p:cNvPr id="4" name="Content Placeholder 3">
            <a:extLst>
              <a:ext uri="{FF2B5EF4-FFF2-40B4-BE49-F238E27FC236}">
                <a16:creationId xmlns:a16="http://schemas.microsoft.com/office/drawing/2014/main" id="{A4B51919-4F9A-72D1-A161-83090160EDB2}"/>
              </a:ext>
            </a:extLst>
          </p:cNvPr>
          <p:cNvSpPr>
            <a:spLocks noGrp="1"/>
          </p:cNvSpPr>
          <p:nvPr>
            <p:ph sz="half" idx="2"/>
          </p:nvPr>
        </p:nvSpPr>
        <p:spPr>
          <a:xfrm>
            <a:off x="1350084" y="2704253"/>
            <a:ext cx="2575483"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8B4645B-3281-8AFB-BA14-0AEB3276C3A3}"/>
              </a:ext>
            </a:extLst>
          </p:cNvPr>
          <p:cNvSpPr>
            <a:spLocks noGrp="1"/>
          </p:cNvSpPr>
          <p:nvPr>
            <p:ph type="body" sz="quarter" idx="3"/>
          </p:nvPr>
        </p:nvSpPr>
        <p:spPr>
          <a:xfrm>
            <a:off x="4225066" y="1793241"/>
            <a:ext cx="2588167" cy="878839"/>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a:t>Click to edit Master text styles</a:t>
            </a:r>
          </a:p>
        </p:txBody>
      </p:sp>
      <p:sp>
        <p:nvSpPr>
          <p:cNvPr id="6" name="Content Placeholder 5">
            <a:extLst>
              <a:ext uri="{FF2B5EF4-FFF2-40B4-BE49-F238E27FC236}">
                <a16:creationId xmlns:a16="http://schemas.microsoft.com/office/drawing/2014/main" id="{D8E82718-178D-5222-7335-3C1600B25BDD}"/>
              </a:ext>
            </a:extLst>
          </p:cNvPr>
          <p:cNvSpPr>
            <a:spLocks noGrp="1"/>
          </p:cNvSpPr>
          <p:nvPr>
            <p:ph sz="quarter" idx="4"/>
          </p:nvPr>
        </p:nvSpPr>
        <p:spPr>
          <a:xfrm>
            <a:off x="4225066" y="2672080"/>
            <a:ext cx="2588167"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a:extLst>
              <a:ext uri="{FF2B5EF4-FFF2-40B4-BE49-F238E27FC236}">
                <a16:creationId xmlns:a16="http://schemas.microsoft.com/office/drawing/2014/main" id="{CA23133C-FFB0-2630-B22A-D237C105C1C9}"/>
              </a:ext>
            </a:extLst>
          </p:cNvPr>
          <p:cNvSpPr>
            <a:spLocks noGrp="1"/>
          </p:cNvSpPr>
          <p:nvPr>
            <p:ph type="ftr" sz="quarter" idx="11"/>
          </p:nvPr>
        </p:nvSpPr>
        <p:spPr>
          <a:xfrm>
            <a:off x="743095" y="6780107"/>
            <a:ext cx="4148945" cy="389467"/>
          </a:xfrm>
          <a:prstGeom prst="rect">
            <a:avLst/>
          </a:prstGeom>
        </p:spPr>
        <p:txBody>
          <a:bodyPr/>
          <a:lstStyle/>
          <a:p>
            <a:r>
              <a:rPr lang="en-GB"/>
              <a:t>CONFIDENTIAL</a:t>
            </a:r>
          </a:p>
        </p:txBody>
      </p:sp>
      <p:sp>
        <p:nvSpPr>
          <p:cNvPr id="9" name="Slide Number Placeholder 8">
            <a:extLst>
              <a:ext uri="{FF2B5EF4-FFF2-40B4-BE49-F238E27FC236}">
                <a16:creationId xmlns:a16="http://schemas.microsoft.com/office/drawing/2014/main" id="{A4B4188A-0046-8B6D-732B-1EB162EA6C1A}"/>
              </a:ext>
            </a:extLst>
          </p:cNvPr>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27110903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8C052-2ABF-BE61-68CE-2F3825D8139D}"/>
              </a:ext>
            </a:extLst>
          </p:cNvPr>
          <p:cNvSpPr>
            <a:spLocks noGrp="1"/>
          </p:cNvSpPr>
          <p:nvPr>
            <p:ph type="title"/>
          </p:nvPr>
        </p:nvSpPr>
        <p:spPr>
          <a:xfrm>
            <a:off x="503873" y="389467"/>
            <a:ext cx="6309360" cy="1413934"/>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663F0B2-D7F9-FE72-A3B5-93BE3CB3C658}"/>
              </a:ext>
            </a:extLst>
          </p:cNvPr>
          <p:cNvSpPr>
            <a:spLocks noGrp="1"/>
          </p:cNvSpPr>
          <p:nvPr>
            <p:ph type="body" idx="1"/>
          </p:nvPr>
        </p:nvSpPr>
        <p:spPr>
          <a:xfrm>
            <a:off x="503873" y="1793241"/>
            <a:ext cx="3094672" cy="878839"/>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a:t>Click to edit Master text styles</a:t>
            </a:r>
          </a:p>
        </p:txBody>
      </p:sp>
      <p:sp>
        <p:nvSpPr>
          <p:cNvPr id="4" name="Content Placeholder 3">
            <a:extLst>
              <a:ext uri="{FF2B5EF4-FFF2-40B4-BE49-F238E27FC236}">
                <a16:creationId xmlns:a16="http://schemas.microsoft.com/office/drawing/2014/main" id="{A4B51919-4F9A-72D1-A161-83090160EDB2}"/>
              </a:ext>
            </a:extLst>
          </p:cNvPr>
          <p:cNvSpPr>
            <a:spLocks noGrp="1"/>
          </p:cNvSpPr>
          <p:nvPr>
            <p:ph sz="half" idx="2"/>
          </p:nvPr>
        </p:nvSpPr>
        <p:spPr>
          <a:xfrm>
            <a:off x="503873" y="2672080"/>
            <a:ext cx="3094672"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8B4645B-3281-8AFB-BA14-0AEB3276C3A3}"/>
              </a:ext>
            </a:extLst>
          </p:cNvPr>
          <p:cNvSpPr>
            <a:spLocks noGrp="1"/>
          </p:cNvSpPr>
          <p:nvPr>
            <p:ph type="body" sz="quarter" idx="3"/>
          </p:nvPr>
        </p:nvSpPr>
        <p:spPr>
          <a:xfrm>
            <a:off x="3703320" y="1793241"/>
            <a:ext cx="3109913" cy="878839"/>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a:t>Click to edit Master text styles</a:t>
            </a:r>
          </a:p>
        </p:txBody>
      </p:sp>
      <p:sp>
        <p:nvSpPr>
          <p:cNvPr id="6" name="Content Placeholder 5">
            <a:extLst>
              <a:ext uri="{FF2B5EF4-FFF2-40B4-BE49-F238E27FC236}">
                <a16:creationId xmlns:a16="http://schemas.microsoft.com/office/drawing/2014/main" id="{D8E82718-178D-5222-7335-3C1600B25BDD}"/>
              </a:ext>
            </a:extLst>
          </p:cNvPr>
          <p:cNvSpPr>
            <a:spLocks noGrp="1"/>
          </p:cNvSpPr>
          <p:nvPr>
            <p:ph sz="quarter" idx="4"/>
          </p:nvPr>
        </p:nvSpPr>
        <p:spPr>
          <a:xfrm>
            <a:off x="3703320" y="2672080"/>
            <a:ext cx="3109913"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a:extLst>
              <a:ext uri="{FF2B5EF4-FFF2-40B4-BE49-F238E27FC236}">
                <a16:creationId xmlns:a16="http://schemas.microsoft.com/office/drawing/2014/main" id="{CA23133C-FFB0-2630-B22A-D237C105C1C9}"/>
              </a:ext>
            </a:extLst>
          </p:cNvPr>
          <p:cNvSpPr>
            <a:spLocks noGrp="1"/>
          </p:cNvSpPr>
          <p:nvPr>
            <p:ph type="ftr" sz="quarter" idx="11"/>
          </p:nvPr>
        </p:nvSpPr>
        <p:spPr>
          <a:xfrm>
            <a:off x="743095" y="6780107"/>
            <a:ext cx="4148945" cy="389467"/>
          </a:xfrm>
          <a:prstGeom prst="rect">
            <a:avLst/>
          </a:prstGeom>
        </p:spPr>
        <p:txBody>
          <a:bodyPr/>
          <a:lstStyle/>
          <a:p>
            <a:r>
              <a:rPr lang="en-GB"/>
              <a:t>CONFIDENTIAL</a:t>
            </a:r>
          </a:p>
        </p:txBody>
      </p:sp>
      <p:sp>
        <p:nvSpPr>
          <p:cNvPr id="9" name="Slide Number Placeholder 8">
            <a:extLst>
              <a:ext uri="{FF2B5EF4-FFF2-40B4-BE49-F238E27FC236}">
                <a16:creationId xmlns:a16="http://schemas.microsoft.com/office/drawing/2014/main" id="{A4B4188A-0046-8B6D-732B-1EB162EA6C1A}"/>
              </a:ext>
            </a:extLst>
          </p:cNvPr>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36583832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B8209FD-AFB8-12C1-C965-05124453CB6C}"/>
              </a:ext>
            </a:extLst>
          </p:cNvPr>
          <p:cNvPicPr>
            <a:picLocks noChangeAspect="1"/>
          </p:cNvPicPr>
          <p:nvPr userDrawn="1"/>
        </p:nvPicPr>
        <p:blipFill rotWithShape="1">
          <a:blip r:embed="rId2"/>
          <a:srcRect l="7143"/>
          <a:stretch/>
        </p:blipFill>
        <p:spPr>
          <a:xfrm>
            <a:off x="0" y="0"/>
            <a:ext cx="1013908" cy="7315200"/>
          </a:xfrm>
          <a:prstGeom prst="rect">
            <a:avLst/>
          </a:prstGeom>
        </p:spPr>
      </p:pic>
      <p:sp>
        <p:nvSpPr>
          <p:cNvPr id="2" name="Title 1">
            <a:extLst>
              <a:ext uri="{FF2B5EF4-FFF2-40B4-BE49-F238E27FC236}">
                <a16:creationId xmlns:a16="http://schemas.microsoft.com/office/drawing/2014/main" id="{5757A277-20CF-CBC6-FEEC-D9A03249701E}"/>
              </a:ext>
            </a:extLst>
          </p:cNvPr>
          <p:cNvSpPr>
            <a:spLocks noGrp="1"/>
          </p:cNvSpPr>
          <p:nvPr>
            <p:ph type="title"/>
          </p:nvPr>
        </p:nvSpPr>
        <p:spPr>
          <a:xfrm>
            <a:off x="1323191" y="389467"/>
            <a:ext cx="5489089" cy="1413934"/>
          </a:xfrm>
        </p:spPr>
        <p:txBody>
          <a:bodyPr/>
          <a:lstStyle/>
          <a:p>
            <a:r>
              <a:rPr lang="en-US"/>
              <a:t>Click to edit Master title style</a:t>
            </a:r>
            <a:endParaRPr lang="en-GB"/>
          </a:p>
        </p:txBody>
      </p:sp>
      <p:sp>
        <p:nvSpPr>
          <p:cNvPr id="4" name="Footer Placeholder 3">
            <a:extLst>
              <a:ext uri="{FF2B5EF4-FFF2-40B4-BE49-F238E27FC236}">
                <a16:creationId xmlns:a16="http://schemas.microsoft.com/office/drawing/2014/main" id="{3DF63E13-E7F7-16E4-4C9D-02989D051AF5}"/>
              </a:ext>
            </a:extLst>
          </p:cNvPr>
          <p:cNvSpPr>
            <a:spLocks noGrp="1"/>
          </p:cNvSpPr>
          <p:nvPr>
            <p:ph type="ftr" sz="quarter" idx="11"/>
          </p:nvPr>
        </p:nvSpPr>
        <p:spPr>
          <a:xfrm>
            <a:off x="743095" y="6780107"/>
            <a:ext cx="4148945" cy="389467"/>
          </a:xfrm>
          <a:prstGeom prst="rect">
            <a:avLst/>
          </a:prstGeom>
        </p:spPr>
        <p:txBody>
          <a:bodyPr/>
          <a:lstStyle/>
          <a:p>
            <a:r>
              <a:rPr lang="en-GB"/>
              <a:t>CONFIDENTIAL</a:t>
            </a:r>
          </a:p>
        </p:txBody>
      </p:sp>
      <p:sp>
        <p:nvSpPr>
          <p:cNvPr id="5" name="Slide Number Placeholder 4">
            <a:extLst>
              <a:ext uri="{FF2B5EF4-FFF2-40B4-BE49-F238E27FC236}">
                <a16:creationId xmlns:a16="http://schemas.microsoft.com/office/drawing/2014/main" id="{5C616B02-7897-CED4-B25F-556A107D50FC}"/>
              </a:ext>
            </a:extLst>
          </p:cNvPr>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1262717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7A277-20CF-CBC6-FEEC-D9A03249701E}"/>
              </a:ext>
            </a:extLst>
          </p:cNvPr>
          <p:cNvSpPr>
            <a:spLocks noGrp="1"/>
          </p:cNvSpPr>
          <p:nvPr>
            <p:ph type="title"/>
          </p:nvPr>
        </p:nvSpPr>
        <p:spPr/>
        <p:txBody>
          <a:bodyPr/>
          <a:lstStyle/>
          <a:p>
            <a:r>
              <a:rPr lang="en-US"/>
              <a:t>Click to edit Master title style</a:t>
            </a:r>
            <a:endParaRPr lang="en-GB"/>
          </a:p>
        </p:txBody>
      </p:sp>
      <p:sp>
        <p:nvSpPr>
          <p:cNvPr id="4" name="Footer Placeholder 3">
            <a:extLst>
              <a:ext uri="{FF2B5EF4-FFF2-40B4-BE49-F238E27FC236}">
                <a16:creationId xmlns:a16="http://schemas.microsoft.com/office/drawing/2014/main" id="{3DF63E13-E7F7-16E4-4C9D-02989D051AF5}"/>
              </a:ext>
            </a:extLst>
          </p:cNvPr>
          <p:cNvSpPr>
            <a:spLocks noGrp="1"/>
          </p:cNvSpPr>
          <p:nvPr>
            <p:ph type="ftr" sz="quarter" idx="11"/>
          </p:nvPr>
        </p:nvSpPr>
        <p:spPr>
          <a:xfrm>
            <a:off x="743095" y="6780107"/>
            <a:ext cx="4148945" cy="389467"/>
          </a:xfrm>
          <a:prstGeom prst="rect">
            <a:avLst/>
          </a:prstGeom>
        </p:spPr>
        <p:txBody>
          <a:bodyPr/>
          <a:lstStyle/>
          <a:p>
            <a:r>
              <a:rPr lang="en-GB"/>
              <a:t>CONFIDENTIAL</a:t>
            </a:r>
          </a:p>
        </p:txBody>
      </p:sp>
      <p:sp>
        <p:nvSpPr>
          <p:cNvPr id="5" name="Slide Number Placeholder 4">
            <a:extLst>
              <a:ext uri="{FF2B5EF4-FFF2-40B4-BE49-F238E27FC236}">
                <a16:creationId xmlns:a16="http://schemas.microsoft.com/office/drawing/2014/main" id="{5C616B02-7897-CED4-B25F-556A107D50FC}"/>
              </a:ext>
            </a:extLst>
          </p:cNvPr>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32687586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
    <p:bg>
      <p:bgPr>
        <a:gradFill>
          <a:gsLst>
            <a:gs pos="0">
              <a:srgbClr val="FBFDFC"/>
            </a:gs>
            <a:gs pos="85000">
              <a:schemeClr val="accent5">
                <a:lumMod val="40000"/>
                <a:lumOff val="60000"/>
              </a:schemeClr>
            </a:gs>
            <a:gs pos="100000">
              <a:schemeClr val="accent5">
                <a:lumMod val="40000"/>
                <a:lumOff val="60000"/>
              </a:schemeClr>
            </a:gs>
          </a:gsLst>
          <a:lin ang="16200000" scaled="1"/>
        </a:gradFill>
        <a:effectLst/>
      </p:bgPr>
    </p:bg>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055FFC5-350A-7F7C-C12A-EAC334DCBD50}"/>
              </a:ext>
            </a:extLst>
          </p:cNvPr>
          <p:cNvSpPr>
            <a:spLocks noGrp="1"/>
          </p:cNvSpPr>
          <p:nvPr>
            <p:ph type="ftr" sz="quarter" idx="11"/>
          </p:nvPr>
        </p:nvSpPr>
        <p:spPr>
          <a:xfrm>
            <a:off x="743095" y="6780107"/>
            <a:ext cx="4148945" cy="389467"/>
          </a:xfrm>
          <a:prstGeom prst="rect">
            <a:avLst/>
          </a:prstGeom>
        </p:spPr>
        <p:txBody>
          <a:bodyPr/>
          <a:lstStyle/>
          <a:p>
            <a:r>
              <a:rPr lang="en-GB"/>
              <a:t>CONFIDENTIAL</a:t>
            </a:r>
          </a:p>
        </p:txBody>
      </p:sp>
      <p:sp>
        <p:nvSpPr>
          <p:cNvPr id="4" name="Slide Number Placeholder 3">
            <a:extLst>
              <a:ext uri="{FF2B5EF4-FFF2-40B4-BE49-F238E27FC236}">
                <a16:creationId xmlns:a16="http://schemas.microsoft.com/office/drawing/2014/main" id="{042611E1-0773-0E91-8BF6-63822E1217BB}"/>
              </a:ext>
            </a:extLst>
          </p:cNvPr>
          <p:cNvSpPr>
            <a:spLocks noGrp="1"/>
          </p:cNvSpPr>
          <p:nvPr>
            <p:ph type="sldNum" sz="quarter" idx="12"/>
          </p:nvPr>
        </p:nvSpPr>
        <p:spPr/>
        <p:txBody>
          <a:bodyPr/>
          <a:lstStyle/>
          <a:p>
            <a:fld id="{5CAC5CCC-F358-4C3D-9B4F-5CB618526ADE}" type="slidenum">
              <a:rPr lang="en-GB" smtClean="0"/>
              <a:t>‹#›</a:t>
            </a:fld>
            <a:endParaRPr lang="en-GB"/>
          </a:p>
        </p:txBody>
      </p:sp>
      <p:sp>
        <p:nvSpPr>
          <p:cNvPr id="5" name="Title 1">
            <a:extLst>
              <a:ext uri="{FF2B5EF4-FFF2-40B4-BE49-F238E27FC236}">
                <a16:creationId xmlns:a16="http://schemas.microsoft.com/office/drawing/2014/main" id="{900670E9-98D9-5E50-D2BD-48C324B570DE}"/>
              </a:ext>
            </a:extLst>
          </p:cNvPr>
          <p:cNvSpPr>
            <a:spLocks noGrp="1"/>
          </p:cNvSpPr>
          <p:nvPr>
            <p:ph type="title" hasCustomPrompt="1"/>
          </p:nvPr>
        </p:nvSpPr>
        <p:spPr>
          <a:xfrm>
            <a:off x="2625138" y="2382842"/>
            <a:ext cx="4183332" cy="2074183"/>
          </a:xfrm>
        </p:spPr>
        <p:txBody>
          <a:bodyPr anchor="ctr"/>
          <a:lstStyle>
            <a:lvl1pPr algn="l">
              <a:defRPr sz="3600"/>
            </a:lvl1pPr>
          </a:lstStyle>
          <a:p>
            <a:r>
              <a:rPr lang="en-US"/>
              <a:t>Divider slide</a:t>
            </a:r>
            <a:endParaRPr lang="en-GB"/>
          </a:p>
        </p:txBody>
      </p:sp>
      <p:pic>
        <p:nvPicPr>
          <p:cNvPr id="7" name="Picture 6">
            <a:extLst>
              <a:ext uri="{FF2B5EF4-FFF2-40B4-BE49-F238E27FC236}">
                <a16:creationId xmlns:a16="http://schemas.microsoft.com/office/drawing/2014/main" id="{3F6B76C9-629B-7401-D051-7BBBEFBC7904}"/>
              </a:ext>
            </a:extLst>
          </p:cNvPr>
          <p:cNvPicPr>
            <a:picLocks/>
          </p:cNvPicPr>
          <p:nvPr userDrawn="1"/>
        </p:nvPicPr>
        <p:blipFill rotWithShape="1">
          <a:blip r:embed="rId2" cstate="screen">
            <a:extLst>
              <a:ext uri="{28A0092B-C50C-407E-A947-70E740481C1C}">
                <a14:useLocalDpi xmlns:a14="http://schemas.microsoft.com/office/drawing/2010/main" val="0"/>
              </a:ext>
            </a:extLst>
          </a:blip>
          <a:srcRect/>
          <a:stretch/>
        </p:blipFill>
        <p:spPr>
          <a:xfrm>
            <a:off x="216000" y="1536000"/>
            <a:ext cx="2160000" cy="3840000"/>
          </a:xfrm>
          <a:prstGeom prst="rect">
            <a:avLst/>
          </a:prstGeom>
        </p:spPr>
      </p:pic>
    </p:spTree>
    <p:extLst>
      <p:ext uri="{BB962C8B-B14F-4D97-AF65-F5344CB8AC3E}">
        <p14:creationId xmlns:p14="http://schemas.microsoft.com/office/powerpoint/2010/main" val="10621027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231261E-AEBA-021B-952D-742A34C8905A}"/>
              </a:ext>
            </a:extLst>
          </p:cNvPr>
          <p:cNvPicPr>
            <a:picLocks noChangeAspect="1"/>
          </p:cNvPicPr>
          <p:nvPr userDrawn="1"/>
        </p:nvPicPr>
        <p:blipFill rotWithShape="1">
          <a:blip r:embed="rId2"/>
          <a:srcRect l="7143"/>
          <a:stretch/>
        </p:blipFill>
        <p:spPr>
          <a:xfrm>
            <a:off x="0" y="0"/>
            <a:ext cx="1013908" cy="7315200"/>
          </a:xfrm>
          <a:prstGeom prst="rect">
            <a:avLst/>
          </a:prstGeom>
        </p:spPr>
      </p:pic>
      <p:sp>
        <p:nvSpPr>
          <p:cNvPr id="2" name="Title 1">
            <a:extLst>
              <a:ext uri="{FF2B5EF4-FFF2-40B4-BE49-F238E27FC236}">
                <a16:creationId xmlns:a16="http://schemas.microsoft.com/office/drawing/2014/main" id="{4C90311F-C135-FE14-281C-4D449C25759F}"/>
              </a:ext>
            </a:extLst>
          </p:cNvPr>
          <p:cNvSpPr>
            <a:spLocks noGrp="1"/>
          </p:cNvSpPr>
          <p:nvPr>
            <p:ph type="title"/>
          </p:nvPr>
        </p:nvSpPr>
        <p:spPr>
          <a:xfrm>
            <a:off x="1275734" y="479213"/>
            <a:ext cx="2359342" cy="1706880"/>
          </a:xfrm>
        </p:spPr>
        <p:txBody>
          <a:bodyPr anchor="b"/>
          <a:lstStyle>
            <a:lvl1pPr>
              <a:defRPr sz="192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4F0FD5A-766E-FF93-0D7F-AE691174C0F5}"/>
              </a:ext>
            </a:extLst>
          </p:cNvPr>
          <p:cNvSpPr>
            <a:spLocks noGrp="1"/>
          </p:cNvSpPr>
          <p:nvPr>
            <p:ph idx="1"/>
          </p:nvPr>
        </p:nvSpPr>
        <p:spPr>
          <a:xfrm>
            <a:off x="3848548" y="1053254"/>
            <a:ext cx="2964685" cy="5198533"/>
          </a:xfrm>
        </p:spPr>
        <p:txBody>
          <a:bodyPr/>
          <a:lstStyle>
            <a:lvl1pPr>
              <a:defRPr sz="1920"/>
            </a:lvl1pPr>
            <a:lvl2pPr>
              <a:defRPr sz="1680"/>
            </a:lvl2pPr>
            <a:lvl3pPr>
              <a:defRPr sz="144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D0DA6A3-E329-E3E9-7787-2F54948FB134}"/>
              </a:ext>
            </a:extLst>
          </p:cNvPr>
          <p:cNvSpPr>
            <a:spLocks noGrp="1"/>
          </p:cNvSpPr>
          <p:nvPr>
            <p:ph type="body" sz="half" idx="2"/>
          </p:nvPr>
        </p:nvSpPr>
        <p:spPr>
          <a:xfrm>
            <a:off x="1275734" y="2186093"/>
            <a:ext cx="2359342" cy="4065694"/>
          </a:xfrm>
        </p:spPr>
        <p:txBody>
          <a:bodyPr/>
          <a:lstStyle>
            <a:lvl1pPr marL="0" indent="0">
              <a:buNone/>
              <a:defRPr sz="960"/>
            </a:lvl1pPr>
            <a:lvl2pPr marL="274320" indent="0">
              <a:buNone/>
              <a:defRPr sz="840"/>
            </a:lvl2pPr>
            <a:lvl3pPr marL="548640" indent="0">
              <a:buNone/>
              <a:defRPr sz="720"/>
            </a:lvl3pPr>
            <a:lvl4pPr marL="822960" indent="0">
              <a:buNone/>
              <a:defRPr sz="600"/>
            </a:lvl4pPr>
            <a:lvl5pPr marL="1097280" indent="0">
              <a:buNone/>
              <a:defRPr sz="600"/>
            </a:lvl5pPr>
            <a:lvl6pPr marL="1371600" indent="0">
              <a:buNone/>
              <a:defRPr sz="600"/>
            </a:lvl6pPr>
            <a:lvl7pPr marL="1645920" indent="0">
              <a:buNone/>
              <a:defRPr sz="600"/>
            </a:lvl7pPr>
            <a:lvl8pPr marL="1920240" indent="0">
              <a:buNone/>
              <a:defRPr sz="600"/>
            </a:lvl8pPr>
            <a:lvl9pPr marL="2194560" indent="0">
              <a:buNone/>
              <a:defRPr sz="600"/>
            </a:lvl9pPr>
          </a:lstStyle>
          <a:p>
            <a:pPr lvl="0"/>
            <a:r>
              <a:rPr lang="en-US"/>
              <a:t>Click to edit Master text styles</a:t>
            </a:r>
          </a:p>
        </p:txBody>
      </p:sp>
      <p:sp>
        <p:nvSpPr>
          <p:cNvPr id="6" name="Footer Placeholder 5">
            <a:extLst>
              <a:ext uri="{FF2B5EF4-FFF2-40B4-BE49-F238E27FC236}">
                <a16:creationId xmlns:a16="http://schemas.microsoft.com/office/drawing/2014/main" id="{8E87DB51-A400-CD5B-F69C-584B8871A48E}"/>
              </a:ext>
            </a:extLst>
          </p:cNvPr>
          <p:cNvSpPr>
            <a:spLocks noGrp="1"/>
          </p:cNvSpPr>
          <p:nvPr>
            <p:ph type="ftr" sz="quarter" idx="11"/>
          </p:nvPr>
        </p:nvSpPr>
        <p:spPr>
          <a:xfrm>
            <a:off x="743095" y="6780107"/>
            <a:ext cx="4148945" cy="389467"/>
          </a:xfrm>
          <a:prstGeom prst="rect">
            <a:avLst/>
          </a:prstGeom>
        </p:spPr>
        <p:txBody>
          <a:bodyPr/>
          <a:lstStyle/>
          <a:p>
            <a:r>
              <a:rPr lang="en-GB"/>
              <a:t>CONFIDENTIAL</a:t>
            </a:r>
          </a:p>
        </p:txBody>
      </p:sp>
      <p:sp>
        <p:nvSpPr>
          <p:cNvPr id="7" name="Slide Number Placeholder 6">
            <a:extLst>
              <a:ext uri="{FF2B5EF4-FFF2-40B4-BE49-F238E27FC236}">
                <a16:creationId xmlns:a16="http://schemas.microsoft.com/office/drawing/2014/main" id="{8A5A894E-BACD-DDA6-DD63-B2A7033C15DA}"/>
              </a:ext>
            </a:extLst>
          </p:cNvPr>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25131791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0311F-C135-FE14-281C-4D449C25759F}"/>
              </a:ext>
            </a:extLst>
          </p:cNvPr>
          <p:cNvSpPr>
            <a:spLocks noGrp="1"/>
          </p:cNvSpPr>
          <p:nvPr>
            <p:ph type="title"/>
          </p:nvPr>
        </p:nvSpPr>
        <p:spPr>
          <a:xfrm>
            <a:off x="503873" y="487680"/>
            <a:ext cx="2359342" cy="1706880"/>
          </a:xfrm>
        </p:spPr>
        <p:txBody>
          <a:bodyPr anchor="b"/>
          <a:lstStyle>
            <a:lvl1pPr>
              <a:defRPr sz="192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4F0FD5A-766E-FF93-0D7F-AE691174C0F5}"/>
              </a:ext>
            </a:extLst>
          </p:cNvPr>
          <p:cNvSpPr>
            <a:spLocks noGrp="1"/>
          </p:cNvSpPr>
          <p:nvPr>
            <p:ph idx="1"/>
          </p:nvPr>
        </p:nvSpPr>
        <p:spPr>
          <a:xfrm>
            <a:off x="3109913" y="1053254"/>
            <a:ext cx="3703320" cy="5198533"/>
          </a:xfrm>
        </p:spPr>
        <p:txBody>
          <a:bodyPr/>
          <a:lstStyle>
            <a:lvl1pPr>
              <a:defRPr sz="1920"/>
            </a:lvl1pPr>
            <a:lvl2pPr>
              <a:defRPr sz="1680"/>
            </a:lvl2pPr>
            <a:lvl3pPr>
              <a:defRPr sz="144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D0DA6A3-E329-E3E9-7787-2F54948FB134}"/>
              </a:ext>
            </a:extLst>
          </p:cNvPr>
          <p:cNvSpPr>
            <a:spLocks noGrp="1"/>
          </p:cNvSpPr>
          <p:nvPr>
            <p:ph type="body" sz="half" idx="2"/>
          </p:nvPr>
        </p:nvSpPr>
        <p:spPr>
          <a:xfrm>
            <a:off x="503873" y="2194560"/>
            <a:ext cx="2359342" cy="4065694"/>
          </a:xfrm>
        </p:spPr>
        <p:txBody>
          <a:bodyPr/>
          <a:lstStyle>
            <a:lvl1pPr marL="0" indent="0">
              <a:buNone/>
              <a:defRPr sz="960"/>
            </a:lvl1pPr>
            <a:lvl2pPr marL="274320" indent="0">
              <a:buNone/>
              <a:defRPr sz="840"/>
            </a:lvl2pPr>
            <a:lvl3pPr marL="548640" indent="0">
              <a:buNone/>
              <a:defRPr sz="720"/>
            </a:lvl3pPr>
            <a:lvl4pPr marL="822960" indent="0">
              <a:buNone/>
              <a:defRPr sz="600"/>
            </a:lvl4pPr>
            <a:lvl5pPr marL="1097280" indent="0">
              <a:buNone/>
              <a:defRPr sz="600"/>
            </a:lvl5pPr>
            <a:lvl6pPr marL="1371600" indent="0">
              <a:buNone/>
              <a:defRPr sz="600"/>
            </a:lvl6pPr>
            <a:lvl7pPr marL="1645920" indent="0">
              <a:buNone/>
              <a:defRPr sz="600"/>
            </a:lvl7pPr>
            <a:lvl8pPr marL="1920240" indent="0">
              <a:buNone/>
              <a:defRPr sz="600"/>
            </a:lvl8pPr>
            <a:lvl9pPr marL="2194560" indent="0">
              <a:buNone/>
              <a:defRPr sz="600"/>
            </a:lvl9pPr>
          </a:lstStyle>
          <a:p>
            <a:pPr lvl="0"/>
            <a:r>
              <a:rPr lang="en-US"/>
              <a:t>Click to edit Master text styles</a:t>
            </a:r>
          </a:p>
        </p:txBody>
      </p:sp>
      <p:sp>
        <p:nvSpPr>
          <p:cNvPr id="6" name="Footer Placeholder 5">
            <a:extLst>
              <a:ext uri="{FF2B5EF4-FFF2-40B4-BE49-F238E27FC236}">
                <a16:creationId xmlns:a16="http://schemas.microsoft.com/office/drawing/2014/main" id="{8E87DB51-A400-CD5B-F69C-584B8871A48E}"/>
              </a:ext>
            </a:extLst>
          </p:cNvPr>
          <p:cNvSpPr>
            <a:spLocks noGrp="1"/>
          </p:cNvSpPr>
          <p:nvPr>
            <p:ph type="ftr" sz="quarter" idx="11"/>
          </p:nvPr>
        </p:nvSpPr>
        <p:spPr>
          <a:xfrm>
            <a:off x="743095" y="6780107"/>
            <a:ext cx="4148945" cy="389467"/>
          </a:xfrm>
          <a:prstGeom prst="rect">
            <a:avLst/>
          </a:prstGeom>
        </p:spPr>
        <p:txBody>
          <a:bodyPr/>
          <a:lstStyle/>
          <a:p>
            <a:r>
              <a:rPr lang="en-GB"/>
              <a:t>CONFIDENTIAL</a:t>
            </a:r>
          </a:p>
        </p:txBody>
      </p:sp>
      <p:sp>
        <p:nvSpPr>
          <p:cNvPr id="7" name="Slide Number Placeholder 6">
            <a:extLst>
              <a:ext uri="{FF2B5EF4-FFF2-40B4-BE49-F238E27FC236}">
                <a16:creationId xmlns:a16="http://schemas.microsoft.com/office/drawing/2014/main" id="{8A5A894E-BACD-DDA6-DD63-B2A7033C15DA}"/>
              </a:ext>
            </a:extLst>
          </p:cNvPr>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2811655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rgbClr val="FBFDFC"/>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57DCAB-A3F5-1A7F-E57A-CACE605CF7D4}"/>
              </a:ext>
            </a:extLst>
          </p:cNvPr>
          <p:cNvSpPr>
            <a:spLocks noGrp="1"/>
          </p:cNvSpPr>
          <p:nvPr>
            <p:ph type="sldNum" sz="quarter" idx="11"/>
          </p:nvPr>
        </p:nvSpPr>
        <p:spPr/>
        <p:txBody>
          <a:bodyPr/>
          <a:lstStyle/>
          <a:p>
            <a:fld id="{5CAC5CCC-F358-4C3D-9B4F-5CB618526ADE}" type="slidenum">
              <a:rPr lang="en-GB" smtClean="0"/>
              <a:t>‹#›</a:t>
            </a:fld>
            <a:endParaRPr lang="en-GB"/>
          </a:p>
        </p:txBody>
      </p:sp>
      <p:sp>
        <p:nvSpPr>
          <p:cNvPr id="8" name="Footer Placeholder 5">
            <a:extLst>
              <a:ext uri="{FF2B5EF4-FFF2-40B4-BE49-F238E27FC236}">
                <a16:creationId xmlns:a16="http://schemas.microsoft.com/office/drawing/2014/main" id="{D058EC35-2E3B-0538-5AA7-B9AA2DFC5745}"/>
              </a:ext>
            </a:extLst>
          </p:cNvPr>
          <p:cNvSpPr>
            <a:spLocks noGrp="1"/>
          </p:cNvSpPr>
          <p:nvPr>
            <p:ph type="ftr" sz="quarter" idx="12"/>
          </p:nvPr>
        </p:nvSpPr>
        <p:spPr>
          <a:xfrm>
            <a:off x="743095" y="6780107"/>
            <a:ext cx="4148945" cy="389467"/>
          </a:xfrm>
          <a:prstGeom prst="rect">
            <a:avLst/>
          </a:prstGeom>
        </p:spPr>
        <p:txBody>
          <a:bodyPr/>
          <a:lstStyle>
            <a:lvl1pPr>
              <a:defRPr>
                <a:solidFill>
                  <a:schemeClr val="tx1"/>
                </a:solidFill>
              </a:defRPr>
            </a:lvl1pPr>
          </a:lstStyle>
          <a:p>
            <a:r>
              <a:rPr lang="en-GB"/>
              <a:t>CONFIDENTIAL</a:t>
            </a:r>
            <a:endParaRPr lang="en-GB" b="1"/>
          </a:p>
        </p:txBody>
      </p:sp>
      <p:pic>
        <p:nvPicPr>
          <p:cNvPr id="6" name="Picture 5" descr="A close-up of a logo&#10;&#10;Description automatically generated">
            <a:extLst>
              <a:ext uri="{FF2B5EF4-FFF2-40B4-BE49-F238E27FC236}">
                <a16:creationId xmlns:a16="http://schemas.microsoft.com/office/drawing/2014/main" id="{ABC026CE-DFC0-43AE-A563-AD028D722D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0604" y="2015744"/>
            <a:ext cx="6793992" cy="3283712"/>
          </a:xfrm>
          <a:prstGeom prst="rect">
            <a:avLst/>
          </a:prstGeom>
        </p:spPr>
      </p:pic>
    </p:spTree>
    <p:extLst>
      <p:ext uri="{BB962C8B-B14F-4D97-AF65-F5344CB8AC3E}">
        <p14:creationId xmlns:p14="http://schemas.microsoft.com/office/powerpoint/2010/main" val="416392051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3_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2834806" y="6883559"/>
            <a:ext cx="1645588" cy="201269"/>
          </a:xfrm>
          <a:prstGeom prst="rect">
            <a:avLst/>
          </a:prstGeom>
        </p:spPr>
        <p:txBody>
          <a:bodyPr>
            <a:noAutofit/>
          </a:bodyPr>
          <a:lstStyle>
            <a:lvl1pPr algn="ctr">
              <a:lnSpc>
                <a:spcPct val="100000"/>
              </a:lnSpc>
              <a:defRPr sz="540">
                <a:latin typeface="Nunito Sans" panose="00000500000000000000" pitchFamily="2" charset="0"/>
              </a:defRPr>
            </a:lvl1pPr>
          </a:lstStyle>
          <a:p>
            <a:r>
              <a:rPr lang="en-US"/>
              <a:t>© 2021 Indegene. All rights reserved.</a:t>
            </a:r>
            <a:endParaRPr lang="en-IN"/>
          </a:p>
        </p:txBody>
      </p:sp>
      <p:sp>
        <p:nvSpPr>
          <p:cNvPr id="6" name="Slide Number Placeholder 5"/>
          <p:cNvSpPr>
            <a:spLocks noGrp="1"/>
          </p:cNvSpPr>
          <p:nvPr>
            <p:ph type="sldNum" sz="quarter" idx="12"/>
          </p:nvPr>
        </p:nvSpPr>
        <p:spPr>
          <a:xfrm>
            <a:off x="6745823" y="6883560"/>
            <a:ext cx="274320" cy="201269"/>
          </a:xfrm>
          <a:prstGeom prst="rect">
            <a:avLst/>
          </a:prstGeom>
        </p:spPr>
        <p:txBody>
          <a:bodyPr rIns="0">
            <a:noAutofit/>
          </a:bodyPr>
          <a:lstStyle>
            <a:lvl1pPr algn="r">
              <a:lnSpc>
                <a:spcPct val="100000"/>
              </a:lnSpc>
              <a:defRPr sz="540">
                <a:latin typeface="Nunito Sans" panose="00000500000000000000" pitchFamily="2" charset="0"/>
              </a:defRPr>
            </a:lvl1pPr>
          </a:lstStyle>
          <a:p>
            <a:fld id="{C8FF5BAC-20BC-42CA-B80C-4B364F701D57}" type="slidenum">
              <a:rPr lang="en-IN" smtClean="0"/>
              <a:pPr/>
              <a:t>‹#›</a:t>
            </a:fld>
            <a:endParaRPr lang="en-IN"/>
          </a:p>
        </p:txBody>
      </p:sp>
      <p:pic>
        <p:nvPicPr>
          <p:cNvPr id="7" name="Picture 6"/>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308610" y="6825253"/>
            <a:ext cx="721440" cy="259575"/>
          </a:xfrm>
          <a:prstGeom prst="rect">
            <a:avLst/>
          </a:prstGeom>
        </p:spPr>
      </p:pic>
      <p:sp>
        <p:nvSpPr>
          <p:cNvPr id="3" name="Title 2"/>
          <p:cNvSpPr>
            <a:spLocks noGrp="1"/>
          </p:cNvSpPr>
          <p:nvPr>
            <p:ph type="title"/>
          </p:nvPr>
        </p:nvSpPr>
        <p:spPr>
          <a:xfrm>
            <a:off x="261856" y="583900"/>
            <a:ext cx="7053344" cy="538781"/>
          </a:xfrm>
        </p:spPr>
        <p:txBody>
          <a:bodyPr>
            <a:noAutofit/>
          </a:bodyPr>
          <a:lstStyle>
            <a:lvl1pPr>
              <a:lnSpc>
                <a:spcPct val="100000"/>
              </a:lnSpc>
              <a:defRPr sz="1680">
                <a:solidFill>
                  <a:srgbClr val="034EA2"/>
                </a:solidFill>
                <a:latin typeface="Nunito Sans" panose="00000500000000000000" pitchFamily="2" charset="0"/>
              </a:defRPr>
            </a:lvl1pPr>
          </a:lstStyle>
          <a:p>
            <a:r>
              <a:rPr lang="en-US"/>
              <a:t>Click to edit Master title style</a:t>
            </a:r>
            <a:endParaRPr lang="en-IN"/>
          </a:p>
        </p:txBody>
      </p:sp>
      <p:sp>
        <p:nvSpPr>
          <p:cNvPr id="4" name="Text Placeholder 3">
            <a:extLst>
              <a:ext uri="{FF2B5EF4-FFF2-40B4-BE49-F238E27FC236}">
                <a16:creationId xmlns:a16="http://schemas.microsoft.com/office/drawing/2014/main" id="{6A041EA4-C7F0-4FDB-B18C-99883E485A58}"/>
              </a:ext>
            </a:extLst>
          </p:cNvPr>
          <p:cNvSpPr>
            <a:spLocks noGrp="1"/>
          </p:cNvSpPr>
          <p:nvPr>
            <p:ph type="body" sz="quarter" idx="13"/>
          </p:nvPr>
        </p:nvSpPr>
        <p:spPr>
          <a:xfrm>
            <a:off x="273055" y="1958848"/>
            <a:ext cx="6711315" cy="3759200"/>
          </a:xfrm>
        </p:spPr>
        <p:txBody>
          <a:bodyPr/>
          <a:lstStyle>
            <a:lvl1pPr>
              <a:lnSpc>
                <a:spcPct val="100000"/>
              </a:lnSpc>
              <a:buClr>
                <a:srgbClr val="ED0677"/>
              </a:buClr>
              <a:defRPr sz="1080">
                <a:solidFill>
                  <a:schemeClr val="tx1"/>
                </a:solidFill>
              </a:defRPr>
            </a:lvl1pPr>
            <a:lvl2pPr>
              <a:lnSpc>
                <a:spcPct val="100000"/>
              </a:lnSpc>
              <a:buClr>
                <a:srgbClr val="ED0677"/>
              </a:buClr>
              <a:defRPr sz="960">
                <a:solidFill>
                  <a:schemeClr val="tx1"/>
                </a:solidFill>
              </a:defRPr>
            </a:lvl2pPr>
            <a:lvl3pPr>
              <a:lnSpc>
                <a:spcPct val="100000"/>
              </a:lnSpc>
              <a:buClr>
                <a:srgbClr val="ED0677"/>
              </a:buClr>
              <a:defRPr sz="840">
                <a:solidFill>
                  <a:schemeClr val="tx1"/>
                </a:solidFill>
              </a:defRPr>
            </a:lvl3pPr>
            <a:lvl4pPr>
              <a:lnSpc>
                <a:spcPct val="100000"/>
              </a:lnSpc>
              <a:buClr>
                <a:srgbClr val="ED0677"/>
              </a:buClr>
              <a:defRPr sz="720">
                <a:solidFill>
                  <a:schemeClr val="tx1"/>
                </a:solidFill>
              </a:defRPr>
            </a:lvl4pPr>
            <a:lvl5pPr>
              <a:lnSpc>
                <a:spcPct val="100000"/>
              </a:lnSpc>
              <a:buClr>
                <a:srgbClr val="ED0677"/>
              </a:buClr>
              <a:defRPr sz="72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04378656"/>
      </p:ext>
    </p:extLst>
  </p:cSld>
  <p:clrMapOvr>
    <a:masterClrMapping/>
  </p:clrMapOvr>
  <p:extLst>
    <p:ext uri="{DCECCB84-F9BA-43D5-87BE-67443E8EF086}">
      <p15:sldGuideLst xmlns:p15="http://schemas.microsoft.com/office/powerpoint/2012/main">
        <p15:guide id="1" orient="horz" pos="707" userDrawn="1">
          <p15:clr>
            <a:srgbClr val="FBAE40"/>
          </p15:clr>
        </p15:guide>
        <p15:guide id="2" pos="195" userDrawn="1">
          <p15:clr>
            <a:srgbClr val="FBAE40"/>
          </p15:clr>
        </p15:guide>
        <p15:guide id="3" orient="horz" pos="4429" userDrawn="1">
          <p15:clr>
            <a:srgbClr val="FBAE40"/>
          </p15:clr>
        </p15:guide>
        <p15:guide id="4" pos="442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DA1FC-B31F-7DD5-19FC-5A5684F54CC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5A53601-E8C3-02A9-0893-D90C88CC21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78D752B1-E0B1-2C4B-4523-E26CE93CDD5A}"/>
              </a:ext>
            </a:extLst>
          </p:cNvPr>
          <p:cNvSpPr>
            <a:spLocks noGrp="1"/>
          </p:cNvSpPr>
          <p:nvPr>
            <p:ph type="sldNum" sz="quarter" idx="12"/>
          </p:nvPr>
        </p:nvSpPr>
        <p:spPr/>
        <p:txBody>
          <a:bodyPr/>
          <a:lstStyle/>
          <a:p>
            <a:fld id="{5CAC5CCC-F358-4C3D-9B4F-5CB618526ADE}" type="slidenum">
              <a:rPr lang="en-GB" smtClean="0"/>
              <a:t>‹#›</a:t>
            </a:fld>
            <a:endParaRPr lang="en-GB"/>
          </a:p>
        </p:txBody>
      </p:sp>
      <p:sp>
        <p:nvSpPr>
          <p:cNvPr id="4" name="Footer Placeholder 4">
            <a:extLst>
              <a:ext uri="{FF2B5EF4-FFF2-40B4-BE49-F238E27FC236}">
                <a16:creationId xmlns:a16="http://schemas.microsoft.com/office/drawing/2014/main" id="{7BDFB0DF-FAA5-D60B-D67C-15D6F84185D8}"/>
              </a:ext>
            </a:extLst>
          </p:cNvPr>
          <p:cNvSpPr>
            <a:spLocks noGrp="1"/>
          </p:cNvSpPr>
          <p:nvPr>
            <p:ph type="ftr" sz="quarter" idx="11"/>
          </p:nvPr>
        </p:nvSpPr>
        <p:spPr>
          <a:xfrm>
            <a:off x="6184900" y="7062331"/>
            <a:ext cx="765794" cy="234809"/>
          </a:xfrm>
          <a:prstGeom prst="rect">
            <a:avLst/>
          </a:prstGeom>
        </p:spPr>
        <p:txBody>
          <a:bodyPr/>
          <a:lstStyle/>
          <a:p>
            <a:r>
              <a:rPr lang="en-GB"/>
              <a:t>CONFIDENTIAL</a:t>
            </a:r>
          </a:p>
        </p:txBody>
      </p:sp>
    </p:spTree>
    <p:extLst>
      <p:ext uri="{BB962C8B-B14F-4D97-AF65-F5344CB8AC3E}">
        <p14:creationId xmlns:p14="http://schemas.microsoft.com/office/powerpoint/2010/main" val="8385650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197187"/>
            <a:ext cx="6217920" cy="2546773"/>
          </a:xfrm>
        </p:spPr>
        <p:txBody>
          <a:bodyPr anchor="b"/>
          <a:lstStyle>
            <a:lvl1pPr algn="ctr">
              <a:defRPr sz="4800"/>
            </a:lvl1pPr>
          </a:lstStyle>
          <a:p>
            <a:r>
              <a:rPr lang="en-US"/>
              <a:t>Click to edit Master title style</a:t>
            </a:r>
          </a:p>
        </p:txBody>
      </p:sp>
      <p:sp>
        <p:nvSpPr>
          <p:cNvPr id="3" name="Subtitle 2"/>
          <p:cNvSpPr>
            <a:spLocks noGrp="1"/>
          </p:cNvSpPr>
          <p:nvPr>
            <p:ph type="subTitle" idx="1"/>
          </p:nvPr>
        </p:nvSpPr>
        <p:spPr>
          <a:xfrm>
            <a:off x="914400" y="3842174"/>
            <a:ext cx="5486400" cy="1766146"/>
          </a:xfrm>
        </p:spPr>
        <p:txBody>
          <a:bodyPr/>
          <a:lstStyle>
            <a:lvl1pPr marL="0" indent="0" algn="ctr">
              <a:buNone/>
              <a:defRPr sz="1920"/>
            </a:lvl1pPr>
            <a:lvl2pPr marL="365760" indent="0" algn="ctr">
              <a:buNone/>
              <a:defRPr sz="1600"/>
            </a:lvl2pPr>
            <a:lvl3pPr marL="731520" indent="0" algn="ctr">
              <a:buNone/>
              <a:defRPr sz="1440"/>
            </a:lvl3pPr>
            <a:lvl4pPr marL="1097280" indent="0" algn="ctr">
              <a:buNone/>
              <a:defRPr sz="1280"/>
            </a:lvl4pPr>
            <a:lvl5pPr marL="1463040" indent="0" algn="ctr">
              <a:buNone/>
              <a:defRPr sz="1280"/>
            </a:lvl5pPr>
            <a:lvl6pPr marL="1828800" indent="0" algn="ctr">
              <a:buNone/>
              <a:defRPr sz="1280"/>
            </a:lvl6pPr>
            <a:lvl7pPr marL="2194560" indent="0" algn="ctr">
              <a:buNone/>
              <a:defRPr sz="1280"/>
            </a:lvl7pPr>
            <a:lvl8pPr marL="2560320" indent="0" algn="ctr">
              <a:buNone/>
              <a:defRPr sz="1280"/>
            </a:lvl8pPr>
            <a:lvl9pPr marL="2926080" indent="0" algn="ctr">
              <a:buNone/>
              <a:defRPr sz="128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5/6/2025</a:t>
            </a:fld>
            <a:endParaRPr lang="en-US"/>
          </a:p>
        </p:txBody>
      </p:sp>
      <p:sp>
        <p:nvSpPr>
          <p:cNvPr id="5" name="Footer Placeholder 4"/>
          <p:cNvSpPr>
            <a:spLocks noGrp="1"/>
          </p:cNvSpPr>
          <p:nvPr>
            <p:ph type="ftr" sz="quarter" idx="11"/>
          </p:nvPr>
        </p:nvSpPr>
        <p:spPr>
          <a:xfrm>
            <a:off x="2423160" y="6780108"/>
            <a:ext cx="2468880" cy="389467"/>
          </a:xfrm>
          <a:prstGeom prst="rect">
            <a:avLst/>
          </a:prstGeom>
        </p:spPr>
        <p:txBody>
          <a:bodyPr/>
          <a:lstStyle/>
          <a:p>
            <a:r>
              <a:rPr lang="en-GB"/>
              <a:t>CONFIDENTIAL</a:t>
            </a:r>
          </a:p>
        </p:txBody>
      </p:sp>
      <p:sp>
        <p:nvSpPr>
          <p:cNvPr id="6" name="Slide Number Placeholder 5"/>
          <p:cNvSpPr>
            <a:spLocks noGrp="1"/>
          </p:cNvSpPr>
          <p:nvPr>
            <p:ph type="sldNum" sz="quarter" idx="12"/>
          </p:nvPr>
        </p:nvSpPr>
        <p:spPr/>
        <p:txBody>
          <a:bodyPr/>
          <a:lstStyle/>
          <a:p>
            <a:fld id="{5CAC5CCC-F358-4C3D-9B4F-5CB618526ADE}" type="slidenum">
              <a:rPr lang="en-GB" smtClean="0"/>
              <a:t>‹#›</a:t>
            </a:fld>
            <a:endParaRPr lang="en-GB"/>
          </a:p>
        </p:txBody>
      </p:sp>
      <p:pic>
        <p:nvPicPr>
          <p:cNvPr id="7" name="Picture 6">
            <a:extLst>
              <a:ext uri="{FF2B5EF4-FFF2-40B4-BE49-F238E27FC236}">
                <a16:creationId xmlns:a16="http://schemas.microsoft.com/office/drawing/2014/main" id="{E23D4B67-BEAF-8DC3-C75F-BA61D1775C77}"/>
              </a:ext>
            </a:extLst>
          </p:cNvPr>
          <p:cNvPicPr>
            <a:picLocks/>
          </p:cNvPicPr>
          <p:nvPr userDrawn="1"/>
        </p:nvPicPr>
        <p:blipFill rotWithShape="1">
          <a:blip r:embed="rId2" cstate="screen">
            <a:extLst>
              <a:ext uri="{28A0092B-C50C-407E-A947-70E740481C1C}">
                <a14:useLocalDpi xmlns:a14="http://schemas.microsoft.com/office/drawing/2010/main" val="0"/>
              </a:ext>
            </a:extLst>
          </a:blip>
          <a:srcRect/>
          <a:stretch/>
        </p:blipFill>
        <p:spPr>
          <a:xfrm>
            <a:off x="216000" y="1536000"/>
            <a:ext cx="2160000" cy="3840000"/>
          </a:xfrm>
          <a:prstGeom prst="rect">
            <a:avLst/>
          </a:prstGeom>
        </p:spPr>
      </p:pic>
    </p:spTree>
    <p:extLst>
      <p:ext uri="{BB962C8B-B14F-4D97-AF65-F5344CB8AC3E}">
        <p14:creationId xmlns:p14="http://schemas.microsoft.com/office/powerpoint/2010/main" val="33419247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5/6/2025</a:t>
            </a:fld>
            <a:endParaRPr lang="en-US"/>
          </a:p>
        </p:txBody>
      </p:sp>
      <p:sp>
        <p:nvSpPr>
          <p:cNvPr id="5" name="Footer Placeholder 4"/>
          <p:cNvSpPr>
            <a:spLocks noGrp="1"/>
          </p:cNvSpPr>
          <p:nvPr>
            <p:ph type="ftr" sz="quarter" idx="11"/>
          </p:nvPr>
        </p:nvSpPr>
        <p:spPr>
          <a:xfrm>
            <a:off x="2423160" y="6780108"/>
            <a:ext cx="2468880" cy="389467"/>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CAC5CCC-F358-4C3D-9B4F-5CB618526ADE}" type="slidenum">
              <a:rPr lang="en-GB" smtClean="0"/>
              <a:t>‹#›</a:t>
            </a:fld>
            <a:endParaRPr lang="en-GB"/>
          </a:p>
        </p:txBody>
      </p:sp>
      <p:pic>
        <p:nvPicPr>
          <p:cNvPr id="7" name="Picture 6">
            <a:extLst>
              <a:ext uri="{FF2B5EF4-FFF2-40B4-BE49-F238E27FC236}">
                <a16:creationId xmlns:a16="http://schemas.microsoft.com/office/drawing/2014/main" id="{02433799-1769-19E3-8B8F-7C7E8056D573}"/>
              </a:ext>
            </a:extLst>
          </p:cNvPr>
          <p:cNvPicPr>
            <a:picLocks noChangeAspect="1"/>
          </p:cNvPicPr>
          <p:nvPr userDrawn="1"/>
        </p:nvPicPr>
        <p:blipFill rotWithShape="1">
          <a:blip r:embed="rId2"/>
          <a:srcRect l="7143"/>
          <a:stretch/>
        </p:blipFill>
        <p:spPr>
          <a:xfrm>
            <a:off x="0" y="0"/>
            <a:ext cx="1013908" cy="7315200"/>
          </a:xfrm>
          <a:prstGeom prst="rect">
            <a:avLst/>
          </a:prstGeom>
        </p:spPr>
      </p:pic>
    </p:spTree>
    <p:extLst>
      <p:ext uri="{BB962C8B-B14F-4D97-AF65-F5344CB8AC3E}">
        <p14:creationId xmlns:p14="http://schemas.microsoft.com/office/powerpoint/2010/main" val="163603843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1823722"/>
            <a:ext cx="6309360" cy="3042919"/>
          </a:xfrm>
        </p:spPr>
        <p:txBody>
          <a:bodyPr anchor="b"/>
          <a:lstStyle>
            <a:lvl1pPr>
              <a:defRPr sz="4800"/>
            </a:lvl1pPr>
          </a:lstStyle>
          <a:p>
            <a:r>
              <a:rPr lang="en-US"/>
              <a:t>Click to edit Master title style</a:t>
            </a:r>
          </a:p>
        </p:txBody>
      </p:sp>
      <p:sp>
        <p:nvSpPr>
          <p:cNvPr id="3" name="Text Placeholder 2"/>
          <p:cNvSpPr>
            <a:spLocks noGrp="1"/>
          </p:cNvSpPr>
          <p:nvPr>
            <p:ph type="body" idx="1"/>
          </p:nvPr>
        </p:nvSpPr>
        <p:spPr>
          <a:xfrm>
            <a:off x="499110" y="4895429"/>
            <a:ext cx="6309360" cy="1600199"/>
          </a:xfrm>
        </p:spPr>
        <p:txBody>
          <a:bodyPr/>
          <a:lstStyle>
            <a:lvl1pPr marL="0" indent="0">
              <a:buNone/>
              <a:defRPr sz="1920">
                <a:solidFill>
                  <a:schemeClr val="tx1"/>
                </a:solidFill>
              </a:defRPr>
            </a:lvl1pPr>
            <a:lvl2pPr marL="365760" indent="0">
              <a:buNone/>
              <a:defRPr sz="1600">
                <a:solidFill>
                  <a:schemeClr val="tx1">
                    <a:tint val="75000"/>
                  </a:schemeClr>
                </a:solidFill>
              </a:defRPr>
            </a:lvl2pPr>
            <a:lvl3pPr marL="731520" indent="0">
              <a:buNone/>
              <a:defRPr sz="1440">
                <a:solidFill>
                  <a:schemeClr val="tx1">
                    <a:tint val="75000"/>
                  </a:schemeClr>
                </a:solidFill>
              </a:defRPr>
            </a:lvl3pPr>
            <a:lvl4pPr marL="1097280" indent="0">
              <a:buNone/>
              <a:defRPr sz="1280">
                <a:solidFill>
                  <a:schemeClr val="tx1">
                    <a:tint val="75000"/>
                  </a:schemeClr>
                </a:solidFill>
              </a:defRPr>
            </a:lvl4pPr>
            <a:lvl5pPr marL="1463040" indent="0">
              <a:buNone/>
              <a:defRPr sz="1280">
                <a:solidFill>
                  <a:schemeClr val="tx1">
                    <a:tint val="75000"/>
                  </a:schemeClr>
                </a:solidFill>
              </a:defRPr>
            </a:lvl5pPr>
            <a:lvl6pPr marL="1828800" indent="0">
              <a:buNone/>
              <a:defRPr sz="1280">
                <a:solidFill>
                  <a:schemeClr val="tx1">
                    <a:tint val="75000"/>
                  </a:schemeClr>
                </a:solidFill>
              </a:defRPr>
            </a:lvl6pPr>
            <a:lvl7pPr marL="2194560" indent="0">
              <a:buNone/>
              <a:defRPr sz="1280">
                <a:solidFill>
                  <a:schemeClr val="tx1">
                    <a:tint val="75000"/>
                  </a:schemeClr>
                </a:solidFill>
              </a:defRPr>
            </a:lvl7pPr>
            <a:lvl8pPr marL="2560320" indent="0">
              <a:buNone/>
              <a:defRPr sz="1280">
                <a:solidFill>
                  <a:schemeClr val="tx1">
                    <a:tint val="75000"/>
                  </a:schemeClr>
                </a:solidFill>
              </a:defRPr>
            </a:lvl8pPr>
            <a:lvl9pPr marL="2926080" indent="0">
              <a:buNone/>
              <a:defRPr sz="12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5/6/2025</a:t>
            </a:fld>
            <a:endParaRPr lang="en-US"/>
          </a:p>
        </p:txBody>
      </p:sp>
      <p:sp>
        <p:nvSpPr>
          <p:cNvPr id="5" name="Footer Placeholder 4"/>
          <p:cNvSpPr>
            <a:spLocks noGrp="1"/>
          </p:cNvSpPr>
          <p:nvPr>
            <p:ph type="ftr" sz="quarter" idx="11"/>
          </p:nvPr>
        </p:nvSpPr>
        <p:spPr>
          <a:xfrm>
            <a:off x="2423160" y="6780108"/>
            <a:ext cx="2468880" cy="389467"/>
          </a:xfrm>
          <a:prstGeom prst="rect">
            <a:avLst/>
          </a:prstGeom>
        </p:spPr>
        <p:txBody>
          <a:bodyPr/>
          <a:lstStyle/>
          <a:p>
            <a:r>
              <a:rPr lang="en-GB"/>
              <a:t>CONFIDENTIAL</a:t>
            </a:r>
          </a:p>
        </p:txBody>
      </p:sp>
      <p:sp>
        <p:nvSpPr>
          <p:cNvPr id="6" name="Slide Number Placeholder 5"/>
          <p:cNvSpPr>
            <a:spLocks noGrp="1"/>
          </p:cNvSpPr>
          <p:nvPr>
            <p:ph type="sldNum" sz="quarter" idx="12"/>
          </p:nvPr>
        </p:nvSpPr>
        <p:spPr/>
        <p:txBody>
          <a:bodyPr/>
          <a:lstStyle/>
          <a:p>
            <a:fld id="{5CAC5CCC-F358-4C3D-9B4F-5CB618526ADE}" type="slidenum">
              <a:rPr lang="en-GB" smtClean="0"/>
              <a:t>‹#›</a:t>
            </a:fld>
            <a:endParaRPr lang="en-GB"/>
          </a:p>
        </p:txBody>
      </p:sp>
      <p:pic>
        <p:nvPicPr>
          <p:cNvPr id="7" name="Picture 6">
            <a:extLst>
              <a:ext uri="{FF2B5EF4-FFF2-40B4-BE49-F238E27FC236}">
                <a16:creationId xmlns:a16="http://schemas.microsoft.com/office/drawing/2014/main" id="{7310C0E1-48BA-B90A-1C1D-B571D6EB31B6}"/>
              </a:ext>
            </a:extLst>
          </p:cNvPr>
          <p:cNvPicPr>
            <a:picLocks/>
          </p:cNvPicPr>
          <p:nvPr userDrawn="1"/>
        </p:nvPicPr>
        <p:blipFill rotWithShape="1">
          <a:blip r:embed="rId2" cstate="screen">
            <a:extLst>
              <a:ext uri="{28A0092B-C50C-407E-A947-70E740481C1C}">
                <a14:useLocalDpi xmlns:a14="http://schemas.microsoft.com/office/drawing/2010/main" val="0"/>
              </a:ext>
            </a:extLst>
          </a:blip>
          <a:srcRect/>
          <a:stretch/>
        </p:blipFill>
        <p:spPr>
          <a:xfrm>
            <a:off x="216000" y="1535999"/>
            <a:ext cx="2160000" cy="3840000"/>
          </a:xfrm>
          <a:prstGeom prst="rect">
            <a:avLst/>
          </a:prstGeom>
        </p:spPr>
      </p:pic>
    </p:spTree>
    <p:extLst>
      <p:ext uri="{BB962C8B-B14F-4D97-AF65-F5344CB8AC3E}">
        <p14:creationId xmlns:p14="http://schemas.microsoft.com/office/powerpoint/2010/main" val="13444883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2920" y="1947333"/>
            <a:ext cx="310896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703320" y="1947333"/>
            <a:ext cx="310896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5/6/2025</a:t>
            </a:fld>
            <a:endParaRPr lang="en-US"/>
          </a:p>
        </p:txBody>
      </p:sp>
      <p:sp>
        <p:nvSpPr>
          <p:cNvPr id="6" name="Footer Placeholder 5"/>
          <p:cNvSpPr>
            <a:spLocks noGrp="1"/>
          </p:cNvSpPr>
          <p:nvPr>
            <p:ph type="ftr" sz="quarter" idx="11"/>
          </p:nvPr>
        </p:nvSpPr>
        <p:spPr>
          <a:xfrm>
            <a:off x="2423160" y="6780108"/>
            <a:ext cx="2468880" cy="389467"/>
          </a:xfrm>
          <a:prstGeom prst="rect">
            <a:avLst/>
          </a:prstGeom>
        </p:spPr>
        <p:txBody>
          <a:bodyPr/>
          <a:lstStyle/>
          <a:p>
            <a:r>
              <a:rPr lang="en-GB"/>
              <a:t>CONFIDENTIAL</a:t>
            </a:r>
          </a:p>
        </p:txBody>
      </p:sp>
      <p:sp>
        <p:nvSpPr>
          <p:cNvPr id="7" name="Slide Number Placeholder 6"/>
          <p:cNvSpPr>
            <a:spLocks noGrp="1"/>
          </p:cNvSpPr>
          <p:nvPr>
            <p:ph type="sldNum" sz="quarter" idx="12"/>
          </p:nvPr>
        </p:nvSpPr>
        <p:spPr/>
        <p:txBody>
          <a:bodyPr/>
          <a:lstStyle/>
          <a:p>
            <a:fld id="{5CAC5CCC-F358-4C3D-9B4F-5CB618526ADE}" type="slidenum">
              <a:rPr lang="en-GB" smtClean="0"/>
              <a:t>‹#›</a:t>
            </a:fld>
            <a:endParaRPr lang="en-GB"/>
          </a:p>
        </p:txBody>
      </p:sp>
      <p:pic>
        <p:nvPicPr>
          <p:cNvPr id="8" name="Picture 7">
            <a:extLst>
              <a:ext uri="{FF2B5EF4-FFF2-40B4-BE49-F238E27FC236}">
                <a16:creationId xmlns:a16="http://schemas.microsoft.com/office/drawing/2014/main" id="{EB5C5254-B225-289D-F456-2635DEDA0D63}"/>
              </a:ext>
            </a:extLst>
          </p:cNvPr>
          <p:cNvPicPr>
            <a:picLocks noChangeAspect="1"/>
          </p:cNvPicPr>
          <p:nvPr userDrawn="1"/>
        </p:nvPicPr>
        <p:blipFill rotWithShape="1">
          <a:blip r:embed="rId2"/>
          <a:srcRect l="7143"/>
          <a:stretch/>
        </p:blipFill>
        <p:spPr>
          <a:xfrm>
            <a:off x="0" y="0"/>
            <a:ext cx="1013908" cy="7315200"/>
          </a:xfrm>
          <a:prstGeom prst="rect">
            <a:avLst/>
          </a:prstGeom>
        </p:spPr>
      </p:pic>
    </p:spTree>
    <p:extLst>
      <p:ext uri="{BB962C8B-B14F-4D97-AF65-F5344CB8AC3E}">
        <p14:creationId xmlns:p14="http://schemas.microsoft.com/office/powerpoint/2010/main" val="181691867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389468"/>
            <a:ext cx="6309360" cy="1413934"/>
          </a:xfrm>
        </p:spPr>
        <p:txBody>
          <a:bodyPr/>
          <a:lstStyle/>
          <a:p>
            <a:r>
              <a:rPr lang="en-US"/>
              <a:t>Click to edit Master title style</a:t>
            </a:r>
          </a:p>
        </p:txBody>
      </p:sp>
      <p:sp>
        <p:nvSpPr>
          <p:cNvPr id="3" name="Text Placeholder 2"/>
          <p:cNvSpPr>
            <a:spLocks noGrp="1"/>
          </p:cNvSpPr>
          <p:nvPr>
            <p:ph type="body" idx="1"/>
          </p:nvPr>
        </p:nvSpPr>
        <p:spPr>
          <a:xfrm>
            <a:off x="503874" y="1793241"/>
            <a:ext cx="3094672" cy="878839"/>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Click to edit Master text styles</a:t>
            </a:r>
          </a:p>
        </p:txBody>
      </p:sp>
      <p:sp>
        <p:nvSpPr>
          <p:cNvPr id="4" name="Content Placeholder 3"/>
          <p:cNvSpPr>
            <a:spLocks noGrp="1"/>
          </p:cNvSpPr>
          <p:nvPr>
            <p:ph sz="half" idx="2"/>
          </p:nvPr>
        </p:nvSpPr>
        <p:spPr>
          <a:xfrm>
            <a:off x="503874" y="2672080"/>
            <a:ext cx="3094672"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703320" y="1793241"/>
            <a:ext cx="3109913" cy="878839"/>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Click to edit Master text styles</a:t>
            </a:r>
          </a:p>
        </p:txBody>
      </p:sp>
      <p:sp>
        <p:nvSpPr>
          <p:cNvPr id="6" name="Content Placeholder 5"/>
          <p:cNvSpPr>
            <a:spLocks noGrp="1"/>
          </p:cNvSpPr>
          <p:nvPr>
            <p:ph sz="quarter" idx="4"/>
          </p:nvPr>
        </p:nvSpPr>
        <p:spPr>
          <a:xfrm>
            <a:off x="3703320" y="2672080"/>
            <a:ext cx="3109913"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5/6/2025</a:t>
            </a:fld>
            <a:endParaRPr lang="en-US"/>
          </a:p>
        </p:txBody>
      </p:sp>
      <p:sp>
        <p:nvSpPr>
          <p:cNvPr id="8" name="Footer Placeholder 7"/>
          <p:cNvSpPr>
            <a:spLocks noGrp="1"/>
          </p:cNvSpPr>
          <p:nvPr>
            <p:ph type="ftr" sz="quarter" idx="11"/>
          </p:nvPr>
        </p:nvSpPr>
        <p:spPr>
          <a:xfrm>
            <a:off x="2423160" y="6780108"/>
            <a:ext cx="2468880" cy="389467"/>
          </a:xfrm>
          <a:prstGeom prst="rect">
            <a:avLst/>
          </a:prstGeom>
        </p:spPr>
        <p:txBody>
          <a:bodyPr/>
          <a:lstStyle/>
          <a:p>
            <a:r>
              <a:rPr lang="en-GB"/>
              <a:t>CONFIDENTIAL</a:t>
            </a:r>
          </a:p>
        </p:txBody>
      </p:sp>
      <p:sp>
        <p:nvSpPr>
          <p:cNvPr id="9" name="Slide Number Placeholder 8"/>
          <p:cNvSpPr>
            <a:spLocks noGrp="1"/>
          </p:cNvSpPr>
          <p:nvPr>
            <p:ph type="sldNum" sz="quarter" idx="12"/>
          </p:nvPr>
        </p:nvSpPr>
        <p:spPr/>
        <p:txBody>
          <a:bodyPr/>
          <a:lstStyle/>
          <a:p>
            <a:fld id="{5CAC5CCC-F358-4C3D-9B4F-5CB618526ADE}" type="slidenum">
              <a:rPr lang="en-GB" smtClean="0"/>
              <a:t>‹#›</a:t>
            </a:fld>
            <a:endParaRPr lang="en-GB"/>
          </a:p>
        </p:txBody>
      </p:sp>
      <p:pic>
        <p:nvPicPr>
          <p:cNvPr id="10" name="Picture 9">
            <a:extLst>
              <a:ext uri="{FF2B5EF4-FFF2-40B4-BE49-F238E27FC236}">
                <a16:creationId xmlns:a16="http://schemas.microsoft.com/office/drawing/2014/main" id="{578A5F6C-5A80-91A9-9684-3C16FF327ABE}"/>
              </a:ext>
            </a:extLst>
          </p:cNvPr>
          <p:cNvPicPr>
            <a:picLocks noChangeAspect="1"/>
          </p:cNvPicPr>
          <p:nvPr userDrawn="1"/>
        </p:nvPicPr>
        <p:blipFill rotWithShape="1">
          <a:blip r:embed="rId2"/>
          <a:srcRect l="7143"/>
          <a:stretch/>
        </p:blipFill>
        <p:spPr>
          <a:xfrm>
            <a:off x="0" y="0"/>
            <a:ext cx="1013908" cy="7315200"/>
          </a:xfrm>
          <a:prstGeom prst="rect">
            <a:avLst/>
          </a:prstGeom>
        </p:spPr>
      </p:pic>
    </p:spTree>
    <p:extLst>
      <p:ext uri="{BB962C8B-B14F-4D97-AF65-F5344CB8AC3E}">
        <p14:creationId xmlns:p14="http://schemas.microsoft.com/office/powerpoint/2010/main" val="173707665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5/6/2025</a:t>
            </a:fld>
            <a:endParaRPr lang="en-US"/>
          </a:p>
        </p:txBody>
      </p:sp>
      <p:sp>
        <p:nvSpPr>
          <p:cNvPr id="4" name="Footer Placeholder 3"/>
          <p:cNvSpPr>
            <a:spLocks noGrp="1"/>
          </p:cNvSpPr>
          <p:nvPr>
            <p:ph type="ftr" sz="quarter" idx="11"/>
          </p:nvPr>
        </p:nvSpPr>
        <p:spPr>
          <a:xfrm>
            <a:off x="2423160" y="6780108"/>
            <a:ext cx="2468880" cy="389467"/>
          </a:xfrm>
          <a:prstGeom prst="rect">
            <a:avLst/>
          </a:prstGeom>
        </p:spPr>
        <p:txBody>
          <a:bodyPr/>
          <a:lstStyle/>
          <a:p>
            <a:r>
              <a:rPr lang="en-GB"/>
              <a:t>CONFIDENTIAL</a:t>
            </a:r>
          </a:p>
        </p:txBody>
      </p:sp>
      <p:sp>
        <p:nvSpPr>
          <p:cNvPr id="5" name="Slide Number Placeholder 4"/>
          <p:cNvSpPr>
            <a:spLocks noGrp="1"/>
          </p:cNvSpPr>
          <p:nvPr>
            <p:ph type="sldNum" sz="quarter" idx="12"/>
          </p:nvPr>
        </p:nvSpPr>
        <p:spPr/>
        <p:txBody>
          <a:bodyPr/>
          <a:lstStyle/>
          <a:p>
            <a:fld id="{5CAC5CCC-F358-4C3D-9B4F-5CB618526ADE}" type="slidenum">
              <a:rPr lang="en-GB" smtClean="0"/>
              <a:t>‹#›</a:t>
            </a:fld>
            <a:endParaRPr lang="en-GB"/>
          </a:p>
        </p:txBody>
      </p:sp>
      <p:pic>
        <p:nvPicPr>
          <p:cNvPr id="6" name="Picture 5">
            <a:extLst>
              <a:ext uri="{FF2B5EF4-FFF2-40B4-BE49-F238E27FC236}">
                <a16:creationId xmlns:a16="http://schemas.microsoft.com/office/drawing/2014/main" id="{7193E92E-84F2-92A9-35B4-5669276BDDD6}"/>
              </a:ext>
            </a:extLst>
          </p:cNvPr>
          <p:cNvPicPr>
            <a:picLocks noChangeAspect="1"/>
          </p:cNvPicPr>
          <p:nvPr userDrawn="1"/>
        </p:nvPicPr>
        <p:blipFill rotWithShape="1">
          <a:blip r:embed="rId2"/>
          <a:srcRect l="7143"/>
          <a:stretch/>
        </p:blipFill>
        <p:spPr>
          <a:xfrm>
            <a:off x="0" y="0"/>
            <a:ext cx="1013908" cy="7315200"/>
          </a:xfrm>
          <a:prstGeom prst="rect">
            <a:avLst/>
          </a:prstGeom>
        </p:spPr>
      </p:pic>
    </p:spTree>
    <p:extLst>
      <p:ext uri="{BB962C8B-B14F-4D97-AF65-F5344CB8AC3E}">
        <p14:creationId xmlns:p14="http://schemas.microsoft.com/office/powerpoint/2010/main" val="627133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5/6/2025</a:t>
            </a:fld>
            <a:endParaRPr lang="en-US"/>
          </a:p>
        </p:txBody>
      </p:sp>
      <p:sp>
        <p:nvSpPr>
          <p:cNvPr id="3" name="Footer Placeholder 2"/>
          <p:cNvSpPr>
            <a:spLocks noGrp="1"/>
          </p:cNvSpPr>
          <p:nvPr>
            <p:ph type="ftr" sz="quarter" idx="11"/>
          </p:nvPr>
        </p:nvSpPr>
        <p:spPr>
          <a:xfrm>
            <a:off x="2423160" y="6780108"/>
            <a:ext cx="2468880" cy="389467"/>
          </a:xfrm>
          <a:prstGeom prst="rect">
            <a:avLst/>
          </a:prstGeom>
        </p:spPr>
        <p:txBody>
          <a:bodyPr/>
          <a:lstStyle/>
          <a:p>
            <a:r>
              <a:rPr lang="en-GB"/>
              <a:t>CONFIDENTIAL</a:t>
            </a:r>
          </a:p>
        </p:txBody>
      </p:sp>
      <p:sp>
        <p:nvSpPr>
          <p:cNvPr id="4" name="Slide Number Placeholder 3"/>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3149020253"/>
      </p:ext>
    </p:extLst>
  </p:cSld>
  <p:clrMapOvr>
    <a:masterClrMapping/>
  </p:clrMapOvr>
  <p:hf hd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487680"/>
            <a:ext cx="2359342" cy="1706880"/>
          </a:xfrm>
        </p:spPr>
        <p:txBody>
          <a:bodyPr anchor="b"/>
          <a:lstStyle>
            <a:lvl1pPr>
              <a:defRPr sz="2560"/>
            </a:lvl1pPr>
          </a:lstStyle>
          <a:p>
            <a:r>
              <a:rPr lang="en-US"/>
              <a:t>Click to edit Master title style</a:t>
            </a:r>
          </a:p>
        </p:txBody>
      </p:sp>
      <p:sp>
        <p:nvSpPr>
          <p:cNvPr id="3" name="Content Placeholder 2"/>
          <p:cNvSpPr>
            <a:spLocks noGrp="1"/>
          </p:cNvSpPr>
          <p:nvPr>
            <p:ph idx="1"/>
          </p:nvPr>
        </p:nvSpPr>
        <p:spPr>
          <a:xfrm>
            <a:off x="3109913" y="1053255"/>
            <a:ext cx="3703320" cy="5198533"/>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3873" y="2194560"/>
            <a:ext cx="2359342" cy="4065694"/>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5/6/2025</a:t>
            </a:fld>
            <a:endParaRPr lang="en-US"/>
          </a:p>
        </p:txBody>
      </p:sp>
      <p:sp>
        <p:nvSpPr>
          <p:cNvPr id="6" name="Footer Placeholder 5"/>
          <p:cNvSpPr>
            <a:spLocks noGrp="1"/>
          </p:cNvSpPr>
          <p:nvPr>
            <p:ph type="ftr" sz="quarter" idx="11"/>
          </p:nvPr>
        </p:nvSpPr>
        <p:spPr>
          <a:xfrm>
            <a:off x="2423160" y="6780108"/>
            <a:ext cx="2468880" cy="389467"/>
          </a:xfrm>
          <a:prstGeom prst="rect">
            <a:avLst/>
          </a:prstGeom>
        </p:spPr>
        <p:txBody>
          <a:bodyPr/>
          <a:lstStyle/>
          <a:p>
            <a:r>
              <a:rPr lang="en-GB"/>
              <a:t>CONFIDENTIAL</a:t>
            </a:r>
          </a:p>
        </p:txBody>
      </p:sp>
      <p:sp>
        <p:nvSpPr>
          <p:cNvPr id="7" name="Slide Number Placeholder 6"/>
          <p:cNvSpPr>
            <a:spLocks noGrp="1"/>
          </p:cNvSpPr>
          <p:nvPr>
            <p:ph type="sldNum" sz="quarter" idx="12"/>
          </p:nvPr>
        </p:nvSpPr>
        <p:spPr/>
        <p:txBody>
          <a:bodyPr/>
          <a:lstStyle/>
          <a:p>
            <a:fld id="{5CAC5CCC-F358-4C3D-9B4F-5CB618526ADE}" type="slidenum">
              <a:rPr lang="en-GB" smtClean="0"/>
              <a:t>‹#›</a:t>
            </a:fld>
            <a:endParaRPr lang="en-GB"/>
          </a:p>
        </p:txBody>
      </p:sp>
      <p:pic>
        <p:nvPicPr>
          <p:cNvPr id="8" name="Picture 7">
            <a:extLst>
              <a:ext uri="{FF2B5EF4-FFF2-40B4-BE49-F238E27FC236}">
                <a16:creationId xmlns:a16="http://schemas.microsoft.com/office/drawing/2014/main" id="{B037DDD2-1BA6-EBB2-8493-A1C591C6EBFD}"/>
              </a:ext>
            </a:extLst>
          </p:cNvPr>
          <p:cNvPicPr>
            <a:picLocks noChangeAspect="1"/>
          </p:cNvPicPr>
          <p:nvPr userDrawn="1"/>
        </p:nvPicPr>
        <p:blipFill rotWithShape="1">
          <a:blip r:embed="rId2"/>
          <a:srcRect l="7143"/>
          <a:stretch/>
        </p:blipFill>
        <p:spPr>
          <a:xfrm>
            <a:off x="0" y="0"/>
            <a:ext cx="1013908" cy="7315200"/>
          </a:xfrm>
          <a:prstGeom prst="rect">
            <a:avLst/>
          </a:prstGeom>
        </p:spPr>
      </p:pic>
    </p:spTree>
    <p:extLst>
      <p:ext uri="{BB962C8B-B14F-4D97-AF65-F5344CB8AC3E}">
        <p14:creationId xmlns:p14="http://schemas.microsoft.com/office/powerpoint/2010/main" val="220715937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487680"/>
            <a:ext cx="2359342" cy="1706880"/>
          </a:xfrm>
        </p:spPr>
        <p:txBody>
          <a:bodyPr anchor="b"/>
          <a:lstStyle>
            <a:lvl1pPr>
              <a:defRPr sz="2560"/>
            </a:lvl1pPr>
          </a:lstStyle>
          <a:p>
            <a:r>
              <a:rPr lang="en-US"/>
              <a:t>Click to edit Master title style</a:t>
            </a:r>
          </a:p>
        </p:txBody>
      </p:sp>
      <p:sp>
        <p:nvSpPr>
          <p:cNvPr id="3" name="Picture Placeholder 2"/>
          <p:cNvSpPr>
            <a:spLocks noGrp="1" noChangeAspect="1"/>
          </p:cNvSpPr>
          <p:nvPr>
            <p:ph type="pic" idx="1"/>
          </p:nvPr>
        </p:nvSpPr>
        <p:spPr>
          <a:xfrm>
            <a:off x="3109913" y="1053255"/>
            <a:ext cx="3703320" cy="5198533"/>
          </a:xfrm>
        </p:spPr>
        <p:txBody>
          <a:bodyPr anchor="t"/>
          <a:lstStyle>
            <a:lvl1pPr marL="0" indent="0">
              <a:buNone/>
              <a:defRPr sz="2560"/>
            </a:lvl1pPr>
            <a:lvl2pPr marL="365760" indent="0">
              <a:buNone/>
              <a:defRPr sz="2240"/>
            </a:lvl2pPr>
            <a:lvl3pPr marL="731520" indent="0">
              <a:buNone/>
              <a:defRPr sz="1920"/>
            </a:lvl3pPr>
            <a:lvl4pPr marL="1097280" indent="0">
              <a:buNone/>
              <a:defRPr sz="1600"/>
            </a:lvl4pPr>
            <a:lvl5pPr marL="1463040" indent="0">
              <a:buNone/>
              <a:defRPr sz="1600"/>
            </a:lvl5pPr>
            <a:lvl6pPr marL="1828800" indent="0">
              <a:buNone/>
              <a:defRPr sz="1600"/>
            </a:lvl6pPr>
            <a:lvl7pPr marL="2194560" indent="0">
              <a:buNone/>
              <a:defRPr sz="1600"/>
            </a:lvl7pPr>
            <a:lvl8pPr marL="2560320" indent="0">
              <a:buNone/>
              <a:defRPr sz="1600"/>
            </a:lvl8pPr>
            <a:lvl9pPr marL="2926080" indent="0">
              <a:buNone/>
              <a:defRPr sz="1600"/>
            </a:lvl9pPr>
          </a:lstStyle>
          <a:p>
            <a:r>
              <a:rPr lang="en-US"/>
              <a:t>Click icon to add picture</a:t>
            </a:r>
          </a:p>
        </p:txBody>
      </p:sp>
      <p:sp>
        <p:nvSpPr>
          <p:cNvPr id="4" name="Text Placeholder 3"/>
          <p:cNvSpPr>
            <a:spLocks noGrp="1"/>
          </p:cNvSpPr>
          <p:nvPr>
            <p:ph type="body" sz="half" idx="2"/>
          </p:nvPr>
        </p:nvSpPr>
        <p:spPr>
          <a:xfrm>
            <a:off x="503873" y="2194560"/>
            <a:ext cx="2359342" cy="4065694"/>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5/6/2025</a:t>
            </a:fld>
            <a:endParaRPr lang="en-US"/>
          </a:p>
        </p:txBody>
      </p:sp>
      <p:sp>
        <p:nvSpPr>
          <p:cNvPr id="6" name="Footer Placeholder 5"/>
          <p:cNvSpPr>
            <a:spLocks noGrp="1"/>
          </p:cNvSpPr>
          <p:nvPr>
            <p:ph type="ftr" sz="quarter" idx="11"/>
          </p:nvPr>
        </p:nvSpPr>
        <p:spPr>
          <a:xfrm>
            <a:off x="2423160" y="6780108"/>
            <a:ext cx="2468880" cy="389467"/>
          </a:xfrm>
          <a:prstGeom prst="rect">
            <a:avLst/>
          </a:prstGeom>
        </p:spPr>
        <p:txBody>
          <a:bodyPr/>
          <a:lstStyle/>
          <a:p>
            <a:r>
              <a:rPr lang="en-GB"/>
              <a:t>CONFIDENTIAL</a:t>
            </a:r>
          </a:p>
        </p:txBody>
      </p:sp>
      <p:sp>
        <p:nvSpPr>
          <p:cNvPr id="7" name="Slide Number Placeholder 6"/>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2968844685"/>
      </p:ext>
    </p:extLst>
  </p:cSld>
  <p:clrMapOvr>
    <a:masterClrMapping/>
  </p:clrMapOvr>
  <p:hf hdr="0" dt="0"/>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5/6/2025</a:t>
            </a:fld>
            <a:endParaRPr lang="en-US"/>
          </a:p>
        </p:txBody>
      </p:sp>
      <p:sp>
        <p:nvSpPr>
          <p:cNvPr id="5" name="Footer Placeholder 4"/>
          <p:cNvSpPr>
            <a:spLocks noGrp="1"/>
          </p:cNvSpPr>
          <p:nvPr>
            <p:ph type="ftr" sz="quarter" idx="11"/>
          </p:nvPr>
        </p:nvSpPr>
        <p:spPr>
          <a:xfrm>
            <a:off x="2423160" y="6780108"/>
            <a:ext cx="2468880" cy="389467"/>
          </a:xfrm>
          <a:prstGeom prst="rect">
            <a:avLst/>
          </a:prstGeom>
        </p:spPr>
        <p:txBody>
          <a:bodyPr/>
          <a:lstStyle/>
          <a:p>
            <a:r>
              <a:rPr lang="en-GB"/>
              <a:t>CONFIDENTIAL</a:t>
            </a:r>
          </a:p>
        </p:txBody>
      </p:sp>
      <p:sp>
        <p:nvSpPr>
          <p:cNvPr id="6" name="Slide Number Placeholder 5"/>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1619349724"/>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a:gsLst>
            <a:gs pos="0">
              <a:srgbClr val="FBFDFC"/>
            </a:gs>
            <a:gs pos="84000">
              <a:schemeClr val="accent5">
                <a:lumMod val="40000"/>
                <a:lumOff val="60000"/>
              </a:schemeClr>
            </a:gs>
            <a:gs pos="100000">
              <a:schemeClr val="accent5">
                <a:lumMod val="40000"/>
                <a:lumOff val="60000"/>
              </a:schemeClr>
            </a:gs>
          </a:gsLst>
          <a:lin ang="162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1F507-23B8-3EF5-1271-81506424C130}"/>
              </a:ext>
            </a:extLst>
          </p:cNvPr>
          <p:cNvSpPr>
            <a:spLocks noGrp="1"/>
          </p:cNvSpPr>
          <p:nvPr>
            <p:ph type="title"/>
          </p:nvPr>
        </p:nvSpPr>
        <p:spPr>
          <a:xfrm>
            <a:off x="2625138" y="1536001"/>
            <a:ext cx="4183332" cy="2921025"/>
          </a:xfrm>
        </p:spPr>
        <p:txBody>
          <a:bodyPr anchor="ctr"/>
          <a:lstStyle>
            <a:lvl1pPr algn="l">
              <a:defRPr sz="36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B35EE4D-9B58-4B93-89BC-043A0CE38A6F}"/>
              </a:ext>
            </a:extLst>
          </p:cNvPr>
          <p:cNvSpPr>
            <a:spLocks noGrp="1"/>
          </p:cNvSpPr>
          <p:nvPr>
            <p:ph type="body" idx="1"/>
          </p:nvPr>
        </p:nvSpPr>
        <p:spPr>
          <a:xfrm>
            <a:off x="2625138" y="4575901"/>
            <a:ext cx="4183332" cy="800100"/>
          </a:xfrm>
        </p:spPr>
        <p:txBody>
          <a:bodyPr/>
          <a:lstStyle>
            <a:lvl1pPr marL="0" indent="0">
              <a:buNone/>
              <a:defRPr sz="1440">
                <a:solidFill>
                  <a:schemeClr val="tx1">
                    <a:tint val="75000"/>
                  </a:schemeClr>
                </a:solidFill>
              </a:defRPr>
            </a:lvl1pPr>
            <a:lvl2pPr marL="274320" indent="0">
              <a:buNone/>
              <a:defRPr sz="1200">
                <a:solidFill>
                  <a:schemeClr val="tx1">
                    <a:tint val="75000"/>
                  </a:schemeClr>
                </a:solidFill>
              </a:defRPr>
            </a:lvl2pPr>
            <a:lvl3pPr marL="548640" indent="0">
              <a:buNone/>
              <a:defRPr sz="1080">
                <a:solidFill>
                  <a:schemeClr val="tx1">
                    <a:tint val="75000"/>
                  </a:schemeClr>
                </a:solidFill>
              </a:defRPr>
            </a:lvl3pPr>
            <a:lvl4pPr marL="822960" indent="0">
              <a:buNone/>
              <a:defRPr sz="960">
                <a:solidFill>
                  <a:schemeClr val="tx1">
                    <a:tint val="75000"/>
                  </a:schemeClr>
                </a:solidFill>
              </a:defRPr>
            </a:lvl4pPr>
            <a:lvl5pPr marL="1097280" indent="0">
              <a:buNone/>
              <a:defRPr sz="960">
                <a:solidFill>
                  <a:schemeClr val="tx1">
                    <a:tint val="75000"/>
                  </a:schemeClr>
                </a:solidFill>
              </a:defRPr>
            </a:lvl5pPr>
            <a:lvl6pPr marL="1371600" indent="0">
              <a:buNone/>
              <a:defRPr sz="960">
                <a:solidFill>
                  <a:schemeClr val="tx1">
                    <a:tint val="75000"/>
                  </a:schemeClr>
                </a:solidFill>
              </a:defRPr>
            </a:lvl6pPr>
            <a:lvl7pPr marL="1645920" indent="0">
              <a:buNone/>
              <a:defRPr sz="960">
                <a:solidFill>
                  <a:schemeClr val="tx1">
                    <a:tint val="75000"/>
                  </a:schemeClr>
                </a:solidFill>
              </a:defRPr>
            </a:lvl7pPr>
            <a:lvl8pPr marL="1920240" indent="0">
              <a:buNone/>
              <a:defRPr sz="960">
                <a:solidFill>
                  <a:schemeClr val="tx1">
                    <a:tint val="75000"/>
                  </a:schemeClr>
                </a:solidFill>
              </a:defRPr>
            </a:lvl8pPr>
            <a:lvl9pPr marL="2194560" indent="0">
              <a:buNone/>
              <a:defRPr sz="96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16D35C9E-6D9B-08E9-BA64-F4461A8543DD}"/>
              </a:ext>
            </a:extLst>
          </p:cNvPr>
          <p:cNvSpPr>
            <a:spLocks noGrp="1"/>
          </p:cNvSpPr>
          <p:nvPr>
            <p:ph type="sldNum" sz="quarter" idx="12"/>
          </p:nvPr>
        </p:nvSpPr>
        <p:spPr/>
        <p:txBody>
          <a:bodyPr/>
          <a:lstStyle/>
          <a:p>
            <a:fld id="{5CAC5CCC-F358-4C3D-9B4F-5CB618526ADE}" type="slidenum">
              <a:rPr lang="en-GB" smtClean="0"/>
              <a:t>‹#›</a:t>
            </a:fld>
            <a:endParaRPr lang="en-GB"/>
          </a:p>
        </p:txBody>
      </p:sp>
      <p:pic>
        <p:nvPicPr>
          <p:cNvPr id="10" name="Picture 9">
            <a:extLst>
              <a:ext uri="{FF2B5EF4-FFF2-40B4-BE49-F238E27FC236}">
                <a16:creationId xmlns:a16="http://schemas.microsoft.com/office/drawing/2014/main" id="{39EE39AE-875A-0692-84F7-1978AA7DC30A}"/>
              </a:ext>
            </a:extLst>
          </p:cNvPr>
          <p:cNvPicPr>
            <a:picLocks/>
          </p:cNvPicPr>
          <p:nvPr userDrawn="1"/>
        </p:nvPicPr>
        <p:blipFill rotWithShape="1">
          <a:blip r:embed="rId2" cstate="screen">
            <a:extLst>
              <a:ext uri="{28A0092B-C50C-407E-A947-70E740481C1C}">
                <a14:useLocalDpi xmlns:a14="http://schemas.microsoft.com/office/drawing/2010/main" val="0"/>
              </a:ext>
            </a:extLst>
          </a:blip>
          <a:srcRect/>
          <a:stretch/>
        </p:blipFill>
        <p:spPr>
          <a:xfrm>
            <a:off x="216000" y="1535999"/>
            <a:ext cx="2160000" cy="3840000"/>
          </a:xfrm>
          <a:prstGeom prst="rect">
            <a:avLst/>
          </a:prstGeom>
        </p:spPr>
      </p:pic>
      <p:sp>
        <p:nvSpPr>
          <p:cNvPr id="4" name="Footer Placeholder 4">
            <a:extLst>
              <a:ext uri="{FF2B5EF4-FFF2-40B4-BE49-F238E27FC236}">
                <a16:creationId xmlns:a16="http://schemas.microsoft.com/office/drawing/2014/main" id="{DCEBE2C2-1045-155E-22BA-6369C32A0573}"/>
              </a:ext>
            </a:extLst>
          </p:cNvPr>
          <p:cNvSpPr>
            <a:spLocks noGrp="1"/>
          </p:cNvSpPr>
          <p:nvPr>
            <p:ph type="ftr" sz="quarter" idx="11"/>
          </p:nvPr>
        </p:nvSpPr>
        <p:spPr>
          <a:xfrm>
            <a:off x="6184900" y="7062331"/>
            <a:ext cx="765794" cy="234809"/>
          </a:xfrm>
          <a:prstGeom prst="rect">
            <a:avLst/>
          </a:prstGeom>
        </p:spPr>
        <p:txBody>
          <a:bodyPr/>
          <a:lstStyle/>
          <a:p>
            <a:r>
              <a:rPr lang="en-GB"/>
              <a:t>CONFIDENTIAL</a:t>
            </a:r>
          </a:p>
        </p:txBody>
      </p:sp>
    </p:spTree>
    <p:extLst>
      <p:ext uri="{BB962C8B-B14F-4D97-AF65-F5344CB8AC3E}">
        <p14:creationId xmlns:p14="http://schemas.microsoft.com/office/powerpoint/2010/main" val="303286050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389467"/>
            <a:ext cx="1577340" cy="619929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2920" y="389467"/>
            <a:ext cx="4640580" cy="619929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5/6/2025</a:t>
            </a:fld>
            <a:endParaRPr lang="en-US"/>
          </a:p>
        </p:txBody>
      </p:sp>
      <p:sp>
        <p:nvSpPr>
          <p:cNvPr id="5" name="Footer Placeholder 4"/>
          <p:cNvSpPr>
            <a:spLocks noGrp="1"/>
          </p:cNvSpPr>
          <p:nvPr>
            <p:ph type="ftr" sz="quarter" idx="11"/>
          </p:nvPr>
        </p:nvSpPr>
        <p:spPr>
          <a:xfrm>
            <a:off x="2423160" y="6780108"/>
            <a:ext cx="2468880" cy="389467"/>
          </a:xfrm>
          <a:prstGeom prst="rect">
            <a:avLst/>
          </a:prstGeom>
        </p:spPr>
        <p:txBody>
          <a:bodyPr/>
          <a:lstStyle/>
          <a:p>
            <a:r>
              <a:rPr lang="en-GB"/>
              <a:t>CONFIDENTIAL</a:t>
            </a:r>
          </a:p>
        </p:txBody>
      </p:sp>
      <p:sp>
        <p:nvSpPr>
          <p:cNvPr id="6" name="Slide Number Placeholder 5"/>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2847243553"/>
      </p:ext>
    </p:extLst>
  </p:cSld>
  <p:clrMapOvr>
    <a:masterClrMapping/>
  </p:clrMapOvr>
  <p:hf hd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197187"/>
            <a:ext cx="6217920" cy="2546773"/>
          </a:xfrm>
        </p:spPr>
        <p:txBody>
          <a:bodyPr anchor="b"/>
          <a:lstStyle>
            <a:lvl1pPr algn="ctr">
              <a:defRPr sz="4800"/>
            </a:lvl1pPr>
          </a:lstStyle>
          <a:p>
            <a:r>
              <a:rPr lang="en-US"/>
              <a:t>Click to edit Master title style</a:t>
            </a:r>
          </a:p>
        </p:txBody>
      </p:sp>
      <p:sp>
        <p:nvSpPr>
          <p:cNvPr id="3" name="Subtitle 2"/>
          <p:cNvSpPr>
            <a:spLocks noGrp="1"/>
          </p:cNvSpPr>
          <p:nvPr>
            <p:ph type="subTitle" idx="1"/>
          </p:nvPr>
        </p:nvSpPr>
        <p:spPr>
          <a:xfrm>
            <a:off x="914400" y="3842174"/>
            <a:ext cx="5486400" cy="1766146"/>
          </a:xfrm>
        </p:spPr>
        <p:txBody>
          <a:bodyPr/>
          <a:lstStyle>
            <a:lvl1pPr marL="0" indent="0" algn="ctr">
              <a:buNone/>
              <a:defRPr sz="1920"/>
            </a:lvl1pPr>
            <a:lvl2pPr marL="365760" indent="0" algn="ctr">
              <a:buNone/>
              <a:defRPr sz="1600"/>
            </a:lvl2pPr>
            <a:lvl3pPr marL="731520" indent="0" algn="ctr">
              <a:buNone/>
              <a:defRPr sz="1440"/>
            </a:lvl3pPr>
            <a:lvl4pPr marL="1097280" indent="0" algn="ctr">
              <a:buNone/>
              <a:defRPr sz="1280"/>
            </a:lvl4pPr>
            <a:lvl5pPr marL="1463040" indent="0" algn="ctr">
              <a:buNone/>
              <a:defRPr sz="1280"/>
            </a:lvl5pPr>
            <a:lvl6pPr marL="1828800" indent="0" algn="ctr">
              <a:buNone/>
              <a:defRPr sz="1280"/>
            </a:lvl6pPr>
            <a:lvl7pPr marL="2194560" indent="0" algn="ctr">
              <a:buNone/>
              <a:defRPr sz="1280"/>
            </a:lvl7pPr>
            <a:lvl8pPr marL="2560320" indent="0" algn="ctr">
              <a:buNone/>
              <a:defRPr sz="1280"/>
            </a:lvl8pPr>
            <a:lvl9pPr marL="2926080" indent="0" algn="ctr">
              <a:buNone/>
              <a:defRPr sz="128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5/6/2025</a:t>
            </a:fld>
            <a:endParaRPr lang="en-US"/>
          </a:p>
        </p:txBody>
      </p:sp>
      <p:sp>
        <p:nvSpPr>
          <p:cNvPr id="5" name="Footer Placeholder 4"/>
          <p:cNvSpPr>
            <a:spLocks noGrp="1"/>
          </p:cNvSpPr>
          <p:nvPr>
            <p:ph type="ftr" sz="quarter" idx="11"/>
          </p:nvPr>
        </p:nvSpPr>
        <p:spPr/>
        <p:txBody>
          <a:bodyPr/>
          <a:lstStyle/>
          <a:p>
            <a:r>
              <a:rPr lang="en-GB"/>
              <a:t>CONFIDENTIAL</a:t>
            </a:r>
          </a:p>
        </p:txBody>
      </p:sp>
      <p:sp>
        <p:nvSpPr>
          <p:cNvPr id="6" name="Slide Number Placeholder 5"/>
          <p:cNvSpPr>
            <a:spLocks noGrp="1"/>
          </p:cNvSpPr>
          <p:nvPr>
            <p:ph type="sldNum" sz="quarter" idx="12"/>
          </p:nvPr>
        </p:nvSpPr>
        <p:spPr/>
        <p:txBody>
          <a:bodyPr/>
          <a:lstStyle/>
          <a:p>
            <a:fld id="{5CAC5CCC-F358-4C3D-9B4F-5CB618526ADE}" type="slidenum">
              <a:rPr lang="en-GB" smtClean="0"/>
              <a:t>‹#›</a:t>
            </a:fld>
            <a:endParaRPr lang="en-GB"/>
          </a:p>
        </p:txBody>
      </p:sp>
      <p:pic>
        <p:nvPicPr>
          <p:cNvPr id="7" name="Picture 6">
            <a:extLst>
              <a:ext uri="{FF2B5EF4-FFF2-40B4-BE49-F238E27FC236}">
                <a16:creationId xmlns:a16="http://schemas.microsoft.com/office/drawing/2014/main" id="{CD7EABC5-E633-954C-18A6-87AC22E7CFF9}"/>
              </a:ext>
            </a:extLst>
          </p:cNvPr>
          <p:cNvPicPr>
            <a:picLocks/>
          </p:cNvPicPr>
          <p:nvPr userDrawn="1"/>
        </p:nvPicPr>
        <p:blipFill rotWithShape="1">
          <a:blip r:embed="rId2" cstate="screen">
            <a:extLst>
              <a:ext uri="{28A0092B-C50C-407E-A947-70E740481C1C}">
                <a14:useLocalDpi xmlns:a14="http://schemas.microsoft.com/office/drawing/2010/main" val="0"/>
              </a:ext>
            </a:extLst>
          </a:blip>
          <a:srcRect/>
          <a:stretch/>
        </p:blipFill>
        <p:spPr>
          <a:xfrm>
            <a:off x="216000" y="1536000"/>
            <a:ext cx="2160000" cy="3840000"/>
          </a:xfrm>
          <a:prstGeom prst="rect">
            <a:avLst/>
          </a:prstGeom>
        </p:spPr>
      </p:pic>
    </p:spTree>
    <p:extLst>
      <p:ext uri="{BB962C8B-B14F-4D97-AF65-F5344CB8AC3E}">
        <p14:creationId xmlns:p14="http://schemas.microsoft.com/office/powerpoint/2010/main" val="4746471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5/6/2025</a:t>
            </a:fld>
            <a:endParaRPr lang="en-US"/>
          </a:p>
        </p:txBody>
      </p:sp>
      <p:sp>
        <p:nvSpPr>
          <p:cNvPr id="5" name="Footer Placeholder 4"/>
          <p:cNvSpPr>
            <a:spLocks noGrp="1"/>
          </p:cNvSpPr>
          <p:nvPr>
            <p:ph type="ftr" sz="quarter" idx="11"/>
          </p:nvPr>
        </p:nvSpPr>
        <p:spPr/>
        <p:txBody>
          <a:bodyPr/>
          <a:lstStyle/>
          <a:p>
            <a:r>
              <a:rPr lang="en-GB"/>
              <a:t>CONFIDENTIAL</a:t>
            </a:r>
          </a:p>
        </p:txBody>
      </p:sp>
      <p:sp>
        <p:nvSpPr>
          <p:cNvPr id="6" name="Slide Number Placeholder 5"/>
          <p:cNvSpPr>
            <a:spLocks noGrp="1"/>
          </p:cNvSpPr>
          <p:nvPr>
            <p:ph type="sldNum" sz="quarter" idx="12"/>
          </p:nvPr>
        </p:nvSpPr>
        <p:spPr/>
        <p:txBody>
          <a:bodyPr/>
          <a:lstStyle/>
          <a:p>
            <a:fld id="{5CAC5CCC-F358-4C3D-9B4F-5CB618526ADE}" type="slidenum">
              <a:rPr lang="en-GB" smtClean="0"/>
              <a:t>‹#›</a:t>
            </a:fld>
            <a:endParaRPr lang="en-GB"/>
          </a:p>
        </p:txBody>
      </p:sp>
      <p:pic>
        <p:nvPicPr>
          <p:cNvPr id="7" name="Picture 6">
            <a:extLst>
              <a:ext uri="{FF2B5EF4-FFF2-40B4-BE49-F238E27FC236}">
                <a16:creationId xmlns:a16="http://schemas.microsoft.com/office/drawing/2014/main" id="{E28467AA-B0C1-1848-91AC-6A7382ABCEE6}"/>
              </a:ext>
            </a:extLst>
          </p:cNvPr>
          <p:cNvPicPr>
            <a:picLocks noChangeAspect="1"/>
          </p:cNvPicPr>
          <p:nvPr userDrawn="1"/>
        </p:nvPicPr>
        <p:blipFill rotWithShape="1">
          <a:blip r:embed="rId2"/>
          <a:srcRect l="7143"/>
          <a:stretch/>
        </p:blipFill>
        <p:spPr>
          <a:xfrm>
            <a:off x="0" y="0"/>
            <a:ext cx="1013908" cy="7315200"/>
          </a:xfrm>
          <a:prstGeom prst="rect">
            <a:avLst/>
          </a:prstGeom>
        </p:spPr>
      </p:pic>
    </p:spTree>
    <p:extLst>
      <p:ext uri="{BB962C8B-B14F-4D97-AF65-F5344CB8AC3E}">
        <p14:creationId xmlns:p14="http://schemas.microsoft.com/office/powerpoint/2010/main" val="10919594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1823722"/>
            <a:ext cx="6309360" cy="3042919"/>
          </a:xfrm>
        </p:spPr>
        <p:txBody>
          <a:bodyPr anchor="b"/>
          <a:lstStyle>
            <a:lvl1pPr>
              <a:defRPr sz="4800"/>
            </a:lvl1pPr>
          </a:lstStyle>
          <a:p>
            <a:r>
              <a:rPr lang="en-US"/>
              <a:t>Click to edit Master title style</a:t>
            </a:r>
          </a:p>
        </p:txBody>
      </p:sp>
      <p:sp>
        <p:nvSpPr>
          <p:cNvPr id="3" name="Text Placeholder 2"/>
          <p:cNvSpPr>
            <a:spLocks noGrp="1"/>
          </p:cNvSpPr>
          <p:nvPr>
            <p:ph type="body" idx="1"/>
          </p:nvPr>
        </p:nvSpPr>
        <p:spPr>
          <a:xfrm>
            <a:off x="499110" y="4895429"/>
            <a:ext cx="6309360" cy="1600199"/>
          </a:xfrm>
        </p:spPr>
        <p:txBody>
          <a:bodyPr/>
          <a:lstStyle>
            <a:lvl1pPr marL="0" indent="0">
              <a:buNone/>
              <a:defRPr sz="1920">
                <a:solidFill>
                  <a:schemeClr val="tx1"/>
                </a:solidFill>
              </a:defRPr>
            </a:lvl1pPr>
            <a:lvl2pPr marL="365760" indent="0">
              <a:buNone/>
              <a:defRPr sz="1600">
                <a:solidFill>
                  <a:schemeClr val="tx1">
                    <a:tint val="75000"/>
                  </a:schemeClr>
                </a:solidFill>
              </a:defRPr>
            </a:lvl2pPr>
            <a:lvl3pPr marL="731520" indent="0">
              <a:buNone/>
              <a:defRPr sz="1440">
                <a:solidFill>
                  <a:schemeClr val="tx1">
                    <a:tint val="75000"/>
                  </a:schemeClr>
                </a:solidFill>
              </a:defRPr>
            </a:lvl3pPr>
            <a:lvl4pPr marL="1097280" indent="0">
              <a:buNone/>
              <a:defRPr sz="1280">
                <a:solidFill>
                  <a:schemeClr val="tx1">
                    <a:tint val="75000"/>
                  </a:schemeClr>
                </a:solidFill>
              </a:defRPr>
            </a:lvl4pPr>
            <a:lvl5pPr marL="1463040" indent="0">
              <a:buNone/>
              <a:defRPr sz="1280">
                <a:solidFill>
                  <a:schemeClr val="tx1">
                    <a:tint val="75000"/>
                  </a:schemeClr>
                </a:solidFill>
              </a:defRPr>
            </a:lvl5pPr>
            <a:lvl6pPr marL="1828800" indent="0">
              <a:buNone/>
              <a:defRPr sz="1280">
                <a:solidFill>
                  <a:schemeClr val="tx1">
                    <a:tint val="75000"/>
                  </a:schemeClr>
                </a:solidFill>
              </a:defRPr>
            </a:lvl6pPr>
            <a:lvl7pPr marL="2194560" indent="0">
              <a:buNone/>
              <a:defRPr sz="1280">
                <a:solidFill>
                  <a:schemeClr val="tx1">
                    <a:tint val="75000"/>
                  </a:schemeClr>
                </a:solidFill>
              </a:defRPr>
            </a:lvl7pPr>
            <a:lvl8pPr marL="2560320" indent="0">
              <a:buNone/>
              <a:defRPr sz="1280">
                <a:solidFill>
                  <a:schemeClr val="tx1">
                    <a:tint val="75000"/>
                  </a:schemeClr>
                </a:solidFill>
              </a:defRPr>
            </a:lvl8pPr>
            <a:lvl9pPr marL="2926080" indent="0">
              <a:buNone/>
              <a:defRPr sz="12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5/6/2025</a:t>
            </a:fld>
            <a:endParaRPr lang="en-US"/>
          </a:p>
        </p:txBody>
      </p:sp>
      <p:sp>
        <p:nvSpPr>
          <p:cNvPr id="5" name="Footer Placeholder 4"/>
          <p:cNvSpPr>
            <a:spLocks noGrp="1"/>
          </p:cNvSpPr>
          <p:nvPr>
            <p:ph type="ftr" sz="quarter" idx="11"/>
          </p:nvPr>
        </p:nvSpPr>
        <p:spPr/>
        <p:txBody>
          <a:bodyPr/>
          <a:lstStyle/>
          <a:p>
            <a:r>
              <a:rPr lang="en-GB"/>
              <a:t>CONFIDENTIAL</a:t>
            </a:r>
          </a:p>
        </p:txBody>
      </p:sp>
      <p:sp>
        <p:nvSpPr>
          <p:cNvPr id="6" name="Slide Number Placeholder 5"/>
          <p:cNvSpPr>
            <a:spLocks noGrp="1"/>
          </p:cNvSpPr>
          <p:nvPr>
            <p:ph type="sldNum" sz="quarter" idx="12"/>
          </p:nvPr>
        </p:nvSpPr>
        <p:spPr/>
        <p:txBody>
          <a:bodyPr/>
          <a:lstStyle/>
          <a:p>
            <a:fld id="{5CAC5CCC-F358-4C3D-9B4F-5CB618526ADE}" type="slidenum">
              <a:rPr lang="en-GB" smtClean="0"/>
              <a:t>‹#›</a:t>
            </a:fld>
            <a:endParaRPr lang="en-GB"/>
          </a:p>
        </p:txBody>
      </p:sp>
      <p:pic>
        <p:nvPicPr>
          <p:cNvPr id="7" name="Picture 6">
            <a:extLst>
              <a:ext uri="{FF2B5EF4-FFF2-40B4-BE49-F238E27FC236}">
                <a16:creationId xmlns:a16="http://schemas.microsoft.com/office/drawing/2014/main" id="{876A0368-F38C-4F5F-2324-CC5D82AA9AAB}"/>
              </a:ext>
            </a:extLst>
          </p:cNvPr>
          <p:cNvPicPr>
            <a:picLocks/>
          </p:cNvPicPr>
          <p:nvPr userDrawn="1"/>
        </p:nvPicPr>
        <p:blipFill rotWithShape="1">
          <a:blip r:embed="rId2" cstate="screen">
            <a:extLst>
              <a:ext uri="{28A0092B-C50C-407E-A947-70E740481C1C}">
                <a14:useLocalDpi xmlns:a14="http://schemas.microsoft.com/office/drawing/2010/main" val="0"/>
              </a:ext>
            </a:extLst>
          </a:blip>
          <a:srcRect/>
          <a:stretch/>
        </p:blipFill>
        <p:spPr>
          <a:xfrm>
            <a:off x="216000" y="1535999"/>
            <a:ext cx="2160000" cy="3840000"/>
          </a:xfrm>
          <a:prstGeom prst="rect">
            <a:avLst/>
          </a:prstGeom>
        </p:spPr>
      </p:pic>
    </p:spTree>
    <p:extLst>
      <p:ext uri="{BB962C8B-B14F-4D97-AF65-F5344CB8AC3E}">
        <p14:creationId xmlns:p14="http://schemas.microsoft.com/office/powerpoint/2010/main" val="147550709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2920" y="1947333"/>
            <a:ext cx="310896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703320" y="1947333"/>
            <a:ext cx="310896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5/6/2025</a:t>
            </a:fld>
            <a:endParaRPr lang="en-US"/>
          </a:p>
        </p:txBody>
      </p:sp>
      <p:sp>
        <p:nvSpPr>
          <p:cNvPr id="6" name="Footer Placeholder 5"/>
          <p:cNvSpPr>
            <a:spLocks noGrp="1"/>
          </p:cNvSpPr>
          <p:nvPr>
            <p:ph type="ftr" sz="quarter" idx="11"/>
          </p:nvPr>
        </p:nvSpPr>
        <p:spPr/>
        <p:txBody>
          <a:bodyPr/>
          <a:lstStyle/>
          <a:p>
            <a:r>
              <a:rPr lang="en-GB"/>
              <a:t>CONFIDENTIAL</a:t>
            </a:r>
          </a:p>
        </p:txBody>
      </p:sp>
      <p:sp>
        <p:nvSpPr>
          <p:cNvPr id="7" name="Slide Number Placeholder 6"/>
          <p:cNvSpPr>
            <a:spLocks noGrp="1"/>
          </p:cNvSpPr>
          <p:nvPr>
            <p:ph type="sldNum" sz="quarter" idx="12"/>
          </p:nvPr>
        </p:nvSpPr>
        <p:spPr/>
        <p:txBody>
          <a:bodyPr/>
          <a:lstStyle/>
          <a:p>
            <a:fld id="{5CAC5CCC-F358-4C3D-9B4F-5CB618526ADE}" type="slidenum">
              <a:rPr lang="en-GB" smtClean="0"/>
              <a:t>‹#›</a:t>
            </a:fld>
            <a:endParaRPr lang="en-GB"/>
          </a:p>
        </p:txBody>
      </p:sp>
      <p:pic>
        <p:nvPicPr>
          <p:cNvPr id="8" name="Picture 7">
            <a:extLst>
              <a:ext uri="{FF2B5EF4-FFF2-40B4-BE49-F238E27FC236}">
                <a16:creationId xmlns:a16="http://schemas.microsoft.com/office/drawing/2014/main" id="{7D11FEB7-E830-5CF8-74D7-D9FAE3F87BAB}"/>
              </a:ext>
            </a:extLst>
          </p:cNvPr>
          <p:cNvPicPr>
            <a:picLocks noChangeAspect="1"/>
          </p:cNvPicPr>
          <p:nvPr userDrawn="1"/>
        </p:nvPicPr>
        <p:blipFill rotWithShape="1">
          <a:blip r:embed="rId2"/>
          <a:srcRect l="7143"/>
          <a:stretch/>
        </p:blipFill>
        <p:spPr>
          <a:xfrm>
            <a:off x="0" y="0"/>
            <a:ext cx="1013908" cy="7315200"/>
          </a:xfrm>
          <a:prstGeom prst="rect">
            <a:avLst/>
          </a:prstGeom>
        </p:spPr>
      </p:pic>
    </p:spTree>
    <p:extLst>
      <p:ext uri="{BB962C8B-B14F-4D97-AF65-F5344CB8AC3E}">
        <p14:creationId xmlns:p14="http://schemas.microsoft.com/office/powerpoint/2010/main" val="346299412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389468"/>
            <a:ext cx="6309360" cy="1413934"/>
          </a:xfrm>
        </p:spPr>
        <p:txBody>
          <a:bodyPr/>
          <a:lstStyle/>
          <a:p>
            <a:r>
              <a:rPr lang="en-US"/>
              <a:t>Click to edit Master title style</a:t>
            </a:r>
          </a:p>
        </p:txBody>
      </p:sp>
      <p:sp>
        <p:nvSpPr>
          <p:cNvPr id="3" name="Text Placeholder 2"/>
          <p:cNvSpPr>
            <a:spLocks noGrp="1"/>
          </p:cNvSpPr>
          <p:nvPr>
            <p:ph type="body" idx="1"/>
          </p:nvPr>
        </p:nvSpPr>
        <p:spPr>
          <a:xfrm>
            <a:off x="503874" y="1793241"/>
            <a:ext cx="3094672" cy="878839"/>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Click to edit Master text styles</a:t>
            </a:r>
          </a:p>
        </p:txBody>
      </p:sp>
      <p:sp>
        <p:nvSpPr>
          <p:cNvPr id="4" name="Content Placeholder 3"/>
          <p:cNvSpPr>
            <a:spLocks noGrp="1"/>
          </p:cNvSpPr>
          <p:nvPr>
            <p:ph sz="half" idx="2"/>
          </p:nvPr>
        </p:nvSpPr>
        <p:spPr>
          <a:xfrm>
            <a:off x="503874" y="2672080"/>
            <a:ext cx="3094672"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703320" y="1793241"/>
            <a:ext cx="3109913" cy="878839"/>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Click to edit Master text styles</a:t>
            </a:r>
          </a:p>
        </p:txBody>
      </p:sp>
      <p:sp>
        <p:nvSpPr>
          <p:cNvPr id="6" name="Content Placeholder 5"/>
          <p:cNvSpPr>
            <a:spLocks noGrp="1"/>
          </p:cNvSpPr>
          <p:nvPr>
            <p:ph sz="quarter" idx="4"/>
          </p:nvPr>
        </p:nvSpPr>
        <p:spPr>
          <a:xfrm>
            <a:off x="3703320" y="2672080"/>
            <a:ext cx="3109913"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5/6/2025</a:t>
            </a:fld>
            <a:endParaRPr lang="en-US"/>
          </a:p>
        </p:txBody>
      </p:sp>
      <p:sp>
        <p:nvSpPr>
          <p:cNvPr id="8" name="Footer Placeholder 7"/>
          <p:cNvSpPr>
            <a:spLocks noGrp="1"/>
          </p:cNvSpPr>
          <p:nvPr>
            <p:ph type="ftr" sz="quarter" idx="11"/>
          </p:nvPr>
        </p:nvSpPr>
        <p:spPr/>
        <p:txBody>
          <a:bodyPr/>
          <a:lstStyle/>
          <a:p>
            <a:r>
              <a:rPr lang="en-GB"/>
              <a:t>CONFIDENTIAL</a:t>
            </a:r>
          </a:p>
        </p:txBody>
      </p:sp>
      <p:sp>
        <p:nvSpPr>
          <p:cNvPr id="9" name="Slide Number Placeholder 8"/>
          <p:cNvSpPr>
            <a:spLocks noGrp="1"/>
          </p:cNvSpPr>
          <p:nvPr>
            <p:ph type="sldNum" sz="quarter" idx="12"/>
          </p:nvPr>
        </p:nvSpPr>
        <p:spPr/>
        <p:txBody>
          <a:bodyPr/>
          <a:lstStyle/>
          <a:p>
            <a:fld id="{5CAC5CCC-F358-4C3D-9B4F-5CB618526ADE}" type="slidenum">
              <a:rPr lang="en-GB" smtClean="0"/>
              <a:t>‹#›</a:t>
            </a:fld>
            <a:endParaRPr lang="en-GB"/>
          </a:p>
        </p:txBody>
      </p:sp>
      <p:pic>
        <p:nvPicPr>
          <p:cNvPr id="10" name="Picture 9">
            <a:extLst>
              <a:ext uri="{FF2B5EF4-FFF2-40B4-BE49-F238E27FC236}">
                <a16:creationId xmlns:a16="http://schemas.microsoft.com/office/drawing/2014/main" id="{D4661386-B98C-6D09-3F7E-D6EFF0B247D6}"/>
              </a:ext>
            </a:extLst>
          </p:cNvPr>
          <p:cNvPicPr>
            <a:picLocks noChangeAspect="1"/>
          </p:cNvPicPr>
          <p:nvPr userDrawn="1"/>
        </p:nvPicPr>
        <p:blipFill rotWithShape="1">
          <a:blip r:embed="rId2"/>
          <a:srcRect l="7143"/>
          <a:stretch/>
        </p:blipFill>
        <p:spPr>
          <a:xfrm>
            <a:off x="0" y="0"/>
            <a:ext cx="1013908" cy="7315200"/>
          </a:xfrm>
          <a:prstGeom prst="rect">
            <a:avLst/>
          </a:prstGeom>
        </p:spPr>
      </p:pic>
    </p:spTree>
    <p:extLst>
      <p:ext uri="{BB962C8B-B14F-4D97-AF65-F5344CB8AC3E}">
        <p14:creationId xmlns:p14="http://schemas.microsoft.com/office/powerpoint/2010/main" val="30732404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5/6/2025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AC5CCC-F358-4C3D-9B4F-5CB618526ADE}" type="slidenum">
              <a:rPr lang="en-GB" smtClean="0"/>
              <a:t>‹#›</a:t>
            </a:fld>
            <a:endParaRPr lang="en-GB"/>
          </a:p>
        </p:txBody>
      </p:sp>
      <p:pic>
        <p:nvPicPr>
          <p:cNvPr id="6" name="Picture 5">
            <a:extLst>
              <a:ext uri="{FF2B5EF4-FFF2-40B4-BE49-F238E27FC236}">
                <a16:creationId xmlns:a16="http://schemas.microsoft.com/office/drawing/2014/main" id="{E0891A2F-63E1-4EAF-7C5E-E39D93259F26}"/>
              </a:ext>
            </a:extLst>
          </p:cNvPr>
          <p:cNvPicPr>
            <a:picLocks noChangeAspect="1"/>
          </p:cNvPicPr>
          <p:nvPr userDrawn="1"/>
        </p:nvPicPr>
        <p:blipFill rotWithShape="1">
          <a:blip r:embed="rId2"/>
          <a:srcRect l="7143"/>
          <a:stretch/>
        </p:blipFill>
        <p:spPr>
          <a:xfrm>
            <a:off x="0" y="0"/>
            <a:ext cx="1013908" cy="7315200"/>
          </a:xfrm>
          <a:prstGeom prst="rect">
            <a:avLst/>
          </a:prstGeom>
        </p:spPr>
      </p:pic>
    </p:spTree>
    <p:extLst>
      <p:ext uri="{BB962C8B-B14F-4D97-AF65-F5344CB8AC3E}">
        <p14:creationId xmlns:p14="http://schemas.microsoft.com/office/powerpoint/2010/main" val="15539114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5/6/2025</a:t>
            </a:fld>
            <a:endParaRPr lang="en-US"/>
          </a:p>
        </p:txBody>
      </p:sp>
      <p:sp>
        <p:nvSpPr>
          <p:cNvPr id="3" name="Footer Placeholder 2"/>
          <p:cNvSpPr>
            <a:spLocks noGrp="1"/>
          </p:cNvSpPr>
          <p:nvPr>
            <p:ph type="ftr" sz="quarter" idx="11"/>
          </p:nvPr>
        </p:nvSpPr>
        <p:spPr/>
        <p:txBody>
          <a:bodyPr/>
          <a:lstStyle/>
          <a:p>
            <a:r>
              <a:rPr lang="en-GB"/>
              <a:t>CONFIDENTIAL</a:t>
            </a:r>
          </a:p>
        </p:txBody>
      </p:sp>
      <p:sp>
        <p:nvSpPr>
          <p:cNvPr id="4" name="Slide Number Placeholder 3"/>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699444948"/>
      </p:ext>
    </p:extLst>
  </p:cSld>
  <p:clrMapOvr>
    <a:masterClrMapping/>
  </p:clrMapOvr>
  <p:hf hd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487680"/>
            <a:ext cx="2359342" cy="1706880"/>
          </a:xfrm>
        </p:spPr>
        <p:txBody>
          <a:bodyPr anchor="b"/>
          <a:lstStyle>
            <a:lvl1pPr>
              <a:defRPr sz="2560"/>
            </a:lvl1pPr>
          </a:lstStyle>
          <a:p>
            <a:r>
              <a:rPr lang="en-US"/>
              <a:t>Click to edit Master title style</a:t>
            </a:r>
          </a:p>
        </p:txBody>
      </p:sp>
      <p:sp>
        <p:nvSpPr>
          <p:cNvPr id="3" name="Content Placeholder 2"/>
          <p:cNvSpPr>
            <a:spLocks noGrp="1"/>
          </p:cNvSpPr>
          <p:nvPr>
            <p:ph idx="1"/>
          </p:nvPr>
        </p:nvSpPr>
        <p:spPr>
          <a:xfrm>
            <a:off x="3109913" y="1053255"/>
            <a:ext cx="3703320" cy="5198533"/>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3873" y="2194560"/>
            <a:ext cx="2359342" cy="4065694"/>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5/6/2025</a:t>
            </a:fld>
            <a:endParaRPr lang="en-US"/>
          </a:p>
        </p:txBody>
      </p:sp>
      <p:sp>
        <p:nvSpPr>
          <p:cNvPr id="6" name="Footer Placeholder 5"/>
          <p:cNvSpPr>
            <a:spLocks noGrp="1"/>
          </p:cNvSpPr>
          <p:nvPr>
            <p:ph type="ftr" sz="quarter" idx="11"/>
          </p:nvPr>
        </p:nvSpPr>
        <p:spPr/>
        <p:txBody>
          <a:bodyPr/>
          <a:lstStyle/>
          <a:p>
            <a:r>
              <a:rPr lang="en-GB"/>
              <a:t>CONFIDENTIAL</a:t>
            </a:r>
          </a:p>
        </p:txBody>
      </p:sp>
      <p:sp>
        <p:nvSpPr>
          <p:cNvPr id="7" name="Slide Number Placeholder 6"/>
          <p:cNvSpPr>
            <a:spLocks noGrp="1"/>
          </p:cNvSpPr>
          <p:nvPr>
            <p:ph type="sldNum" sz="quarter" idx="12"/>
          </p:nvPr>
        </p:nvSpPr>
        <p:spPr/>
        <p:txBody>
          <a:bodyPr/>
          <a:lstStyle/>
          <a:p>
            <a:fld id="{5CAC5CCC-F358-4C3D-9B4F-5CB618526ADE}" type="slidenum">
              <a:rPr lang="en-GB" smtClean="0"/>
              <a:t>‹#›</a:t>
            </a:fld>
            <a:endParaRPr lang="en-GB"/>
          </a:p>
        </p:txBody>
      </p:sp>
      <p:pic>
        <p:nvPicPr>
          <p:cNvPr id="8" name="Picture 7">
            <a:extLst>
              <a:ext uri="{FF2B5EF4-FFF2-40B4-BE49-F238E27FC236}">
                <a16:creationId xmlns:a16="http://schemas.microsoft.com/office/drawing/2014/main" id="{D027721F-1C29-1AE3-A013-37C2F739CF89}"/>
              </a:ext>
            </a:extLst>
          </p:cNvPr>
          <p:cNvPicPr>
            <a:picLocks noChangeAspect="1"/>
          </p:cNvPicPr>
          <p:nvPr userDrawn="1"/>
        </p:nvPicPr>
        <p:blipFill rotWithShape="1">
          <a:blip r:embed="rId2"/>
          <a:srcRect l="7143"/>
          <a:stretch/>
        </p:blipFill>
        <p:spPr>
          <a:xfrm>
            <a:off x="0" y="0"/>
            <a:ext cx="1013908" cy="7315200"/>
          </a:xfrm>
          <a:prstGeom prst="rect">
            <a:avLst/>
          </a:prstGeom>
        </p:spPr>
      </p:pic>
    </p:spTree>
    <p:extLst>
      <p:ext uri="{BB962C8B-B14F-4D97-AF65-F5344CB8AC3E}">
        <p14:creationId xmlns:p14="http://schemas.microsoft.com/office/powerpoint/2010/main" val="5781859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487680"/>
            <a:ext cx="2359342" cy="1706880"/>
          </a:xfrm>
        </p:spPr>
        <p:txBody>
          <a:bodyPr anchor="b"/>
          <a:lstStyle>
            <a:lvl1pPr>
              <a:defRPr sz="2560"/>
            </a:lvl1pPr>
          </a:lstStyle>
          <a:p>
            <a:r>
              <a:rPr lang="en-US"/>
              <a:t>Click to edit Master title style</a:t>
            </a:r>
          </a:p>
        </p:txBody>
      </p:sp>
      <p:sp>
        <p:nvSpPr>
          <p:cNvPr id="3" name="Picture Placeholder 2"/>
          <p:cNvSpPr>
            <a:spLocks noGrp="1" noChangeAspect="1"/>
          </p:cNvSpPr>
          <p:nvPr>
            <p:ph type="pic" idx="1"/>
          </p:nvPr>
        </p:nvSpPr>
        <p:spPr>
          <a:xfrm>
            <a:off x="3109913" y="1053255"/>
            <a:ext cx="3703320" cy="5198533"/>
          </a:xfrm>
        </p:spPr>
        <p:txBody>
          <a:bodyPr anchor="t"/>
          <a:lstStyle>
            <a:lvl1pPr marL="0" indent="0">
              <a:buNone/>
              <a:defRPr sz="2560"/>
            </a:lvl1pPr>
            <a:lvl2pPr marL="365760" indent="0">
              <a:buNone/>
              <a:defRPr sz="2240"/>
            </a:lvl2pPr>
            <a:lvl3pPr marL="731520" indent="0">
              <a:buNone/>
              <a:defRPr sz="1920"/>
            </a:lvl3pPr>
            <a:lvl4pPr marL="1097280" indent="0">
              <a:buNone/>
              <a:defRPr sz="1600"/>
            </a:lvl4pPr>
            <a:lvl5pPr marL="1463040" indent="0">
              <a:buNone/>
              <a:defRPr sz="1600"/>
            </a:lvl5pPr>
            <a:lvl6pPr marL="1828800" indent="0">
              <a:buNone/>
              <a:defRPr sz="1600"/>
            </a:lvl6pPr>
            <a:lvl7pPr marL="2194560" indent="0">
              <a:buNone/>
              <a:defRPr sz="1600"/>
            </a:lvl7pPr>
            <a:lvl8pPr marL="2560320" indent="0">
              <a:buNone/>
              <a:defRPr sz="1600"/>
            </a:lvl8pPr>
            <a:lvl9pPr marL="2926080" indent="0">
              <a:buNone/>
              <a:defRPr sz="1600"/>
            </a:lvl9pPr>
          </a:lstStyle>
          <a:p>
            <a:r>
              <a:rPr lang="en-US"/>
              <a:t>Click icon to add picture</a:t>
            </a:r>
          </a:p>
        </p:txBody>
      </p:sp>
      <p:sp>
        <p:nvSpPr>
          <p:cNvPr id="4" name="Text Placeholder 3"/>
          <p:cNvSpPr>
            <a:spLocks noGrp="1"/>
          </p:cNvSpPr>
          <p:nvPr>
            <p:ph type="body" sz="half" idx="2"/>
          </p:nvPr>
        </p:nvSpPr>
        <p:spPr>
          <a:xfrm>
            <a:off x="503873" y="2194560"/>
            <a:ext cx="2359342" cy="4065694"/>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5/6/2025</a:t>
            </a:fld>
            <a:endParaRPr lang="en-US"/>
          </a:p>
        </p:txBody>
      </p:sp>
      <p:sp>
        <p:nvSpPr>
          <p:cNvPr id="6" name="Footer Placeholder 5"/>
          <p:cNvSpPr>
            <a:spLocks noGrp="1"/>
          </p:cNvSpPr>
          <p:nvPr>
            <p:ph type="ftr" sz="quarter" idx="11"/>
          </p:nvPr>
        </p:nvSpPr>
        <p:spPr/>
        <p:txBody>
          <a:bodyPr/>
          <a:lstStyle/>
          <a:p>
            <a:r>
              <a:rPr lang="en-GB"/>
              <a:t>CONFIDENTIAL</a:t>
            </a:r>
          </a:p>
        </p:txBody>
      </p:sp>
      <p:sp>
        <p:nvSpPr>
          <p:cNvPr id="7" name="Slide Number Placeholder 6"/>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9004765"/>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5EC10BA-6AEF-067C-B45A-5BB901E2621D}"/>
              </a:ext>
            </a:extLst>
          </p:cNvPr>
          <p:cNvPicPr>
            <a:picLocks noChangeAspect="1"/>
          </p:cNvPicPr>
          <p:nvPr userDrawn="1"/>
        </p:nvPicPr>
        <p:blipFill rotWithShape="1">
          <a:blip r:embed="rId2"/>
          <a:srcRect l="7143"/>
          <a:stretch/>
        </p:blipFill>
        <p:spPr>
          <a:xfrm>
            <a:off x="0" y="0"/>
            <a:ext cx="1013908" cy="7315200"/>
          </a:xfrm>
          <a:prstGeom prst="rect">
            <a:avLst/>
          </a:prstGeom>
        </p:spPr>
      </p:pic>
      <p:sp>
        <p:nvSpPr>
          <p:cNvPr id="2" name="Title 1">
            <a:extLst>
              <a:ext uri="{FF2B5EF4-FFF2-40B4-BE49-F238E27FC236}">
                <a16:creationId xmlns:a16="http://schemas.microsoft.com/office/drawing/2014/main" id="{4DE2DA6B-A884-3E0C-DFF7-E4FD1D2C9FA0}"/>
              </a:ext>
            </a:extLst>
          </p:cNvPr>
          <p:cNvSpPr>
            <a:spLocks noGrp="1"/>
          </p:cNvSpPr>
          <p:nvPr>
            <p:ph type="title"/>
          </p:nvPr>
        </p:nvSpPr>
        <p:spPr>
          <a:xfrm>
            <a:off x="1202167" y="389467"/>
            <a:ext cx="5610113" cy="141393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D735CB3-E348-B108-5AF2-42CB81E67CF2}"/>
              </a:ext>
            </a:extLst>
          </p:cNvPr>
          <p:cNvSpPr>
            <a:spLocks noGrp="1"/>
          </p:cNvSpPr>
          <p:nvPr>
            <p:ph sz="half" idx="1"/>
          </p:nvPr>
        </p:nvSpPr>
        <p:spPr>
          <a:xfrm>
            <a:off x="1202168" y="1971040"/>
            <a:ext cx="2662517"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0118F59-FD98-D7AF-6536-A1CCCE2B3D54}"/>
              </a:ext>
            </a:extLst>
          </p:cNvPr>
          <p:cNvSpPr>
            <a:spLocks noGrp="1"/>
          </p:cNvSpPr>
          <p:nvPr>
            <p:ph sz="half" idx="2"/>
          </p:nvPr>
        </p:nvSpPr>
        <p:spPr>
          <a:xfrm>
            <a:off x="4052944" y="1971039"/>
            <a:ext cx="2759336" cy="46177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a:extLst>
              <a:ext uri="{FF2B5EF4-FFF2-40B4-BE49-F238E27FC236}">
                <a16:creationId xmlns:a16="http://schemas.microsoft.com/office/drawing/2014/main" id="{8E8DEE83-E318-AAA4-5F81-A1128781135A}"/>
              </a:ext>
            </a:extLst>
          </p:cNvPr>
          <p:cNvSpPr>
            <a:spLocks noGrp="1"/>
          </p:cNvSpPr>
          <p:nvPr>
            <p:ph type="sldNum" sz="quarter" idx="12"/>
          </p:nvPr>
        </p:nvSpPr>
        <p:spPr/>
        <p:txBody>
          <a:bodyPr/>
          <a:lstStyle/>
          <a:p>
            <a:fld id="{5CAC5CCC-F358-4C3D-9B4F-5CB618526ADE}" type="slidenum">
              <a:rPr lang="en-GB" smtClean="0"/>
              <a:t>‹#›</a:t>
            </a:fld>
            <a:endParaRPr lang="en-GB"/>
          </a:p>
        </p:txBody>
      </p:sp>
      <p:sp>
        <p:nvSpPr>
          <p:cNvPr id="8" name="Footer Placeholder 4">
            <a:extLst>
              <a:ext uri="{FF2B5EF4-FFF2-40B4-BE49-F238E27FC236}">
                <a16:creationId xmlns:a16="http://schemas.microsoft.com/office/drawing/2014/main" id="{B273DB19-5E95-A55A-A425-16C34EB9B1FF}"/>
              </a:ext>
            </a:extLst>
          </p:cNvPr>
          <p:cNvSpPr>
            <a:spLocks noGrp="1"/>
          </p:cNvSpPr>
          <p:nvPr>
            <p:ph type="ftr" sz="quarter" idx="11"/>
          </p:nvPr>
        </p:nvSpPr>
        <p:spPr>
          <a:xfrm>
            <a:off x="6184900" y="7062331"/>
            <a:ext cx="765794" cy="234809"/>
          </a:xfrm>
          <a:prstGeom prst="rect">
            <a:avLst/>
          </a:prstGeom>
        </p:spPr>
        <p:txBody>
          <a:bodyPr/>
          <a:lstStyle/>
          <a:p>
            <a:r>
              <a:rPr lang="en-GB"/>
              <a:t>CONFIDENTIAL</a:t>
            </a:r>
          </a:p>
        </p:txBody>
      </p:sp>
    </p:spTree>
    <p:extLst>
      <p:ext uri="{BB962C8B-B14F-4D97-AF65-F5344CB8AC3E}">
        <p14:creationId xmlns:p14="http://schemas.microsoft.com/office/powerpoint/2010/main" val="67328730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5/6/2025</a:t>
            </a:fld>
            <a:endParaRPr lang="en-US"/>
          </a:p>
        </p:txBody>
      </p:sp>
      <p:sp>
        <p:nvSpPr>
          <p:cNvPr id="5" name="Footer Placeholder 4"/>
          <p:cNvSpPr>
            <a:spLocks noGrp="1"/>
          </p:cNvSpPr>
          <p:nvPr>
            <p:ph type="ftr" sz="quarter" idx="11"/>
          </p:nvPr>
        </p:nvSpPr>
        <p:spPr/>
        <p:txBody>
          <a:bodyPr/>
          <a:lstStyle/>
          <a:p>
            <a:r>
              <a:rPr lang="en-GB"/>
              <a:t>CONFIDENTIAL</a:t>
            </a:r>
          </a:p>
        </p:txBody>
      </p:sp>
      <p:sp>
        <p:nvSpPr>
          <p:cNvPr id="6" name="Slide Number Placeholder 5"/>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1943312541"/>
      </p:ext>
    </p:extLst>
  </p:cSld>
  <p:clrMapOvr>
    <a:masterClrMapping/>
  </p:clrMapOvr>
  <p:hf hdr="0" dt="0"/>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389467"/>
            <a:ext cx="1577340" cy="619929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2920" y="389467"/>
            <a:ext cx="4640580" cy="619929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5/6/2025</a:t>
            </a:fld>
            <a:endParaRPr lang="en-US"/>
          </a:p>
        </p:txBody>
      </p:sp>
      <p:sp>
        <p:nvSpPr>
          <p:cNvPr id="5" name="Footer Placeholder 4"/>
          <p:cNvSpPr>
            <a:spLocks noGrp="1"/>
          </p:cNvSpPr>
          <p:nvPr>
            <p:ph type="ftr" sz="quarter" idx="11"/>
          </p:nvPr>
        </p:nvSpPr>
        <p:spPr/>
        <p:txBody>
          <a:bodyPr/>
          <a:lstStyle/>
          <a:p>
            <a:r>
              <a:rPr lang="en-GB"/>
              <a:t>CONFIDENTIAL</a:t>
            </a:r>
          </a:p>
        </p:txBody>
      </p:sp>
      <p:sp>
        <p:nvSpPr>
          <p:cNvPr id="6" name="Slide Number Placeholder 5"/>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2546259961"/>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2DA6B-A884-3E0C-DFF7-E4FD1D2C9FA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D735CB3-E348-B108-5AF2-42CB81E67CF2}"/>
              </a:ext>
            </a:extLst>
          </p:cNvPr>
          <p:cNvSpPr>
            <a:spLocks noGrp="1"/>
          </p:cNvSpPr>
          <p:nvPr>
            <p:ph sz="half" idx="1"/>
          </p:nvPr>
        </p:nvSpPr>
        <p:spPr>
          <a:xfrm>
            <a:off x="502920" y="1947333"/>
            <a:ext cx="310896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0118F59-FD98-D7AF-6536-A1CCCE2B3D54}"/>
              </a:ext>
            </a:extLst>
          </p:cNvPr>
          <p:cNvSpPr>
            <a:spLocks noGrp="1"/>
          </p:cNvSpPr>
          <p:nvPr>
            <p:ph sz="half" idx="2"/>
          </p:nvPr>
        </p:nvSpPr>
        <p:spPr>
          <a:xfrm>
            <a:off x="3703320" y="1947333"/>
            <a:ext cx="310896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a:extLst>
              <a:ext uri="{FF2B5EF4-FFF2-40B4-BE49-F238E27FC236}">
                <a16:creationId xmlns:a16="http://schemas.microsoft.com/office/drawing/2014/main" id="{8E8DEE83-E318-AAA4-5F81-A1128781135A}"/>
              </a:ext>
            </a:extLst>
          </p:cNvPr>
          <p:cNvSpPr>
            <a:spLocks noGrp="1"/>
          </p:cNvSpPr>
          <p:nvPr>
            <p:ph type="sldNum" sz="quarter" idx="12"/>
          </p:nvPr>
        </p:nvSpPr>
        <p:spPr/>
        <p:txBody>
          <a:bodyPr/>
          <a:lstStyle/>
          <a:p>
            <a:fld id="{5CAC5CCC-F358-4C3D-9B4F-5CB618526ADE}" type="slidenum">
              <a:rPr lang="en-GB" smtClean="0"/>
              <a:t>‹#›</a:t>
            </a:fld>
            <a:endParaRPr lang="en-GB"/>
          </a:p>
        </p:txBody>
      </p:sp>
      <p:sp>
        <p:nvSpPr>
          <p:cNvPr id="5" name="Footer Placeholder 4">
            <a:extLst>
              <a:ext uri="{FF2B5EF4-FFF2-40B4-BE49-F238E27FC236}">
                <a16:creationId xmlns:a16="http://schemas.microsoft.com/office/drawing/2014/main" id="{04D662BE-DDD6-D189-233B-2217E912DBBF}"/>
              </a:ext>
            </a:extLst>
          </p:cNvPr>
          <p:cNvSpPr>
            <a:spLocks noGrp="1"/>
          </p:cNvSpPr>
          <p:nvPr>
            <p:ph type="ftr" sz="quarter" idx="11"/>
          </p:nvPr>
        </p:nvSpPr>
        <p:spPr>
          <a:xfrm>
            <a:off x="6184900" y="7062331"/>
            <a:ext cx="765794" cy="234809"/>
          </a:xfrm>
          <a:prstGeom prst="rect">
            <a:avLst/>
          </a:prstGeom>
        </p:spPr>
        <p:txBody>
          <a:bodyPr/>
          <a:lstStyle/>
          <a:p>
            <a:r>
              <a:rPr lang="en-GB"/>
              <a:t>CONFIDENTIAL</a:t>
            </a:r>
          </a:p>
        </p:txBody>
      </p:sp>
    </p:spTree>
    <p:extLst>
      <p:ext uri="{BB962C8B-B14F-4D97-AF65-F5344CB8AC3E}">
        <p14:creationId xmlns:p14="http://schemas.microsoft.com/office/powerpoint/2010/main" val="1658901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8F9EBF1-0D98-E876-F155-70B920789D94}"/>
              </a:ext>
            </a:extLst>
          </p:cNvPr>
          <p:cNvPicPr>
            <a:picLocks noChangeAspect="1"/>
          </p:cNvPicPr>
          <p:nvPr userDrawn="1"/>
        </p:nvPicPr>
        <p:blipFill rotWithShape="1">
          <a:blip r:embed="rId2"/>
          <a:srcRect l="7143"/>
          <a:stretch/>
        </p:blipFill>
        <p:spPr>
          <a:xfrm>
            <a:off x="0" y="0"/>
            <a:ext cx="1013908" cy="7315200"/>
          </a:xfrm>
          <a:prstGeom prst="rect">
            <a:avLst/>
          </a:prstGeom>
        </p:spPr>
      </p:pic>
      <p:sp>
        <p:nvSpPr>
          <p:cNvPr id="2" name="Title 1">
            <a:extLst>
              <a:ext uri="{FF2B5EF4-FFF2-40B4-BE49-F238E27FC236}">
                <a16:creationId xmlns:a16="http://schemas.microsoft.com/office/drawing/2014/main" id="{9AE8C052-2ABF-BE61-68CE-2F3825D8139D}"/>
              </a:ext>
            </a:extLst>
          </p:cNvPr>
          <p:cNvSpPr>
            <a:spLocks noGrp="1"/>
          </p:cNvSpPr>
          <p:nvPr>
            <p:ph type="title"/>
          </p:nvPr>
        </p:nvSpPr>
        <p:spPr>
          <a:xfrm>
            <a:off x="1350084" y="389467"/>
            <a:ext cx="5463148" cy="1413934"/>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663F0B2-D7F9-FE72-A3B5-93BE3CB3C658}"/>
              </a:ext>
            </a:extLst>
          </p:cNvPr>
          <p:cNvSpPr>
            <a:spLocks noGrp="1"/>
          </p:cNvSpPr>
          <p:nvPr>
            <p:ph type="body" idx="1"/>
          </p:nvPr>
        </p:nvSpPr>
        <p:spPr>
          <a:xfrm>
            <a:off x="1350084" y="1825414"/>
            <a:ext cx="2575483" cy="878839"/>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a:t>Click to edit Master text styles</a:t>
            </a:r>
          </a:p>
        </p:txBody>
      </p:sp>
      <p:sp>
        <p:nvSpPr>
          <p:cNvPr id="4" name="Content Placeholder 3">
            <a:extLst>
              <a:ext uri="{FF2B5EF4-FFF2-40B4-BE49-F238E27FC236}">
                <a16:creationId xmlns:a16="http://schemas.microsoft.com/office/drawing/2014/main" id="{A4B51919-4F9A-72D1-A161-83090160EDB2}"/>
              </a:ext>
            </a:extLst>
          </p:cNvPr>
          <p:cNvSpPr>
            <a:spLocks noGrp="1"/>
          </p:cNvSpPr>
          <p:nvPr>
            <p:ph sz="half" idx="2"/>
          </p:nvPr>
        </p:nvSpPr>
        <p:spPr>
          <a:xfrm>
            <a:off x="1350084" y="2704253"/>
            <a:ext cx="2575483"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8B4645B-3281-8AFB-BA14-0AEB3276C3A3}"/>
              </a:ext>
            </a:extLst>
          </p:cNvPr>
          <p:cNvSpPr>
            <a:spLocks noGrp="1"/>
          </p:cNvSpPr>
          <p:nvPr>
            <p:ph type="body" sz="quarter" idx="3"/>
          </p:nvPr>
        </p:nvSpPr>
        <p:spPr>
          <a:xfrm>
            <a:off x="4225066" y="1793241"/>
            <a:ext cx="2588167" cy="878839"/>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a:t>Click to edit Master text styles</a:t>
            </a:r>
          </a:p>
        </p:txBody>
      </p:sp>
      <p:sp>
        <p:nvSpPr>
          <p:cNvPr id="6" name="Content Placeholder 5">
            <a:extLst>
              <a:ext uri="{FF2B5EF4-FFF2-40B4-BE49-F238E27FC236}">
                <a16:creationId xmlns:a16="http://schemas.microsoft.com/office/drawing/2014/main" id="{D8E82718-178D-5222-7335-3C1600B25BDD}"/>
              </a:ext>
            </a:extLst>
          </p:cNvPr>
          <p:cNvSpPr>
            <a:spLocks noGrp="1"/>
          </p:cNvSpPr>
          <p:nvPr>
            <p:ph sz="quarter" idx="4"/>
          </p:nvPr>
        </p:nvSpPr>
        <p:spPr>
          <a:xfrm>
            <a:off x="4225066" y="2672080"/>
            <a:ext cx="2588167"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a:extLst>
              <a:ext uri="{FF2B5EF4-FFF2-40B4-BE49-F238E27FC236}">
                <a16:creationId xmlns:a16="http://schemas.microsoft.com/office/drawing/2014/main" id="{A4B4188A-0046-8B6D-732B-1EB162EA6C1A}"/>
              </a:ext>
            </a:extLst>
          </p:cNvPr>
          <p:cNvSpPr>
            <a:spLocks noGrp="1"/>
          </p:cNvSpPr>
          <p:nvPr>
            <p:ph type="sldNum" sz="quarter" idx="12"/>
          </p:nvPr>
        </p:nvSpPr>
        <p:spPr/>
        <p:txBody>
          <a:bodyPr/>
          <a:lstStyle/>
          <a:p>
            <a:fld id="{5CAC5CCC-F358-4C3D-9B4F-5CB618526ADE}" type="slidenum">
              <a:rPr lang="en-GB" smtClean="0"/>
              <a:t>‹#›</a:t>
            </a:fld>
            <a:endParaRPr lang="en-GB"/>
          </a:p>
        </p:txBody>
      </p:sp>
      <p:sp>
        <p:nvSpPr>
          <p:cNvPr id="10" name="Footer Placeholder 4">
            <a:extLst>
              <a:ext uri="{FF2B5EF4-FFF2-40B4-BE49-F238E27FC236}">
                <a16:creationId xmlns:a16="http://schemas.microsoft.com/office/drawing/2014/main" id="{BBBB72D6-B1B0-4103-DEB0-1B799838E59C}"/>
              </a:ext>
            </a:extLst>
          </p:cNvPr>
          <p:cNvSpPr>
            <a:spLocks noGrp="1"/>
          </p:cNvSpPr>
          <p:nvPr>
            <p:ph type="ftr" sz="quarter" idx="11"/>
          </p:nvPr>
        </p:nvSpPr>
        <p:spPr>
          <a:xfrm>
            <a:off x="6184900" y="7062331"/>
            <a:ext cx="765794" cy="234809"/>
          </a:xfrm>
          <a:prstGeom prst="rect">
            <a:avLst/>
          </a:prstGeom>
        </p:spPr>
        <p:txBody>
          <a:bodyPr/>
          <a:lstStyle/>
          <a:p>
            <a:r>
              <a:rPr lang="en-GB"/>
              <a:t>CONFIDENTIAL</a:t>
            </a:r>
          </a:p>
        </p:txBody>
      </p:sp>
    </p:spTree>
    <p:extLst>
      <p:ext uri="{BB962C8B-B14F-4D97-AF65-F5344CB8AC3E}">
        <p14:creationId xmlns:p14="http://schemas.microsoft.com/office/powerpoint/2010/main" val="381076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8C052-2ABF-BE61-68CE-2F3825D8139D}"/>
              </a:ext>
            </a:extLst>
          </p:cNvPr>
          <p:cNvSpPr>
            <a:spLocks noGrp="1"/>
          </p:cNvSpPr>
          <p:nvPr>
            <p:ph type="title"/>
          </p:nvPr>
        </p:nvSpPr>
        <p:spPr>
          <a:xfrm>
            <a:off x="503873" y="389467"/>
            <a:ext cx="6309360" cy="1413934"/>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663F0B2-D7F9-FE72-A3B5-93BE3CB3C658}"/>
              </a:ext>
            </a:extLst>
          </p:cNvPr>
          <p:cNvSpPr>
            <a:spLocks noGrp="1"/>
          </p:cNvSpPr>
          <p:nvPr>
            <p:ph type="body" idx="1"/>
          </p:nvPr>
        </p:nvSpPr>
        <p:spPr>
          <a:xfrm>
            <a:off x="503873" y="1793241"/>
            <a:ext cx="3094672" cy="878839"/>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a:t>Click to edit Master text styles</a:t>
            </a:r>
          </a:p>
        </p:txBody>
      </p:sp>
      <p:sp>
        <p:nvSpPr>
          <p:cNvPr id="4" name="Content Placeholder 3">
            <a:extLst>
              <a:ext uri="{FF2B5EF4-FFF2-40B4-BE49-F238E27FC236}">
                <a16:creationId xmlns:a16="http://schemas.microsoft.com/office/drawing/2014/main" id="{A4B51919-4F9A-72D1-A161-83090160EDB2}"/>
              </a:ext>
            </a:extLst>
          </p:cNvPr>
          <p:cNvSpPr>
            <a:spLocks noGrp="1"/>
          </p:cNvSpPr>
          <p:nvPr>
            <p:ph sz="half" idx="2"/>
          </p:nvPr>
        </p:nvSpPr>
        <p:spPr>
          <a:xfrm>
            <a:off x="503873" y="2672080"/>
            <a:ext cx="3094672"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8B4645B-3281-8AFB-BA14-0AEB3276C3A3}"/>
              </a:ext>
            </a:extLst>
          </p:cNvPr>
          <p:cNvSpPr>
            <a:spLocks noGrp="1"/>
          </p:cNvSpPr>
          <p:nvPr>
            <p:ph type="body" sz="quarter" idx="3"/>
          </p:nvPr>
        </p:nvSpPr>
        <p:spPr>
          <a:xfrm>
            <a:off x="3703320" y="1793241"/>
            <a:ext cx="3109913" cy="878839"/>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a:t>Click to edit Master text styles</a:t>
            </a:r>
          </a:p>
        </p:txBody>
      </p:sp>
      <p:sp>
        <p:nvSpPr>
          <p:cNvPr id="6" name="Content Placeholder 5">
            <a:extLst>
              <a:ext uri="{FF2B5EF4-FFF2-40B4-BE49-F238E27FC236}">
                <a16:creationId xmlns:a16="http://schemas.microsoft.com/office/drawing/2014/main" id="{D8E82718-178D-5222-7335-3C1600B25BDD}"/>
              </a:ext>
            </a:extLst>
          </p:cNvPr>
          <p:cNvSpPr>
            <a:spLocks noGrp="1"/>
          </p:cNvSpPr>
          <p:nvPr>
            <p:ph sz="quarter" idx="4"/>
          </p:nvPr>
        </p:nvSpPr>
        <p:spPr>
          <a:xfrm>
            <a:off x="3703320" y="2672080"/>
            <a:ext cx="3109913" cy="39302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a:extLst>
              <a:ext uri="{FF2B5EF4-FFF2-40B4-BE49-F238E27FC236}">
                <a16:creationId xmlns:a16="http://schemas.microsoft.com/office/drawing/2014/main" id="{A4B4188A-0046-8B6D-732B-1EB162EA6C1A}"/>
              </a:ext>
            </a:extLst>
          </p:cNvPr>
          <p:cNvSpPr>
            <a:spLocks noGrp="1"/>
          </p:cNvSpPr>
          <p:nvPr>
            <p:ph type="sldNum" sz="quarter" idx="12"/>
          </p:nvPr>
        </p:nvSpPr>
        <p:spPr/>
        <p:txBody>
          <a:bodyPr/>
          <a:lstStyle/>
          <a:p>
            <a:fld id="{5CAC5CCC-F358-4C3D-9B4F-5CB618526ADE}" type="slidenum">
              <a:rPr lang="en-GB" smtClean="0"/>
              <a:t>‹#›</a:t>
            </a:fld>
            <a:endParaRPr lang="en-GB"/>
          </a:p>
        </p:txBody>
      </p:sp>
      <p:sp>
        <p:nvSpPr>
          <p:cNvPr id="7" name="Footer Placeholder 4">
            <a:extLst>
              <a:ext uri="{FF2B5EF4-FFF2-40B4-BE49-F238E27FC236}">
                <a16:creationId xmlns:a16="http://schemas.microsoft.com/office/drawing/2014/main" id="{D7A1D34E-C434-ABAD-D599-B5203DBB6039}"/>
              </a:ext>
            </a:extLst>
          </p:cNvPr>
          <p:cNvSpPr>
            <a:spLocks noGrp="1"/>
          </p:cNvSpPr>
          <p:nvPr>
            <p:ph type="ftr" sz="quarter" idx="11"/>
          </p:nvPr>
        </p:nvSpPr>
        <p:spPr>
          <a:xfrm>
            <a:off x="6184900" y="7062331"/>
            <a:ext cx="765794" cy="234809"/>
          </a:xfrm>
          <a:prstGeom prst="rect">
            <a:avLst/>
          </a:prstGeom>
        </p:spPr>
        <p:txBody>
          <a:bodyPr/>
          <a:lstStyle/>
          <a:p>
            <a:r>
              <a:rPr lang="en-GB"/>
              <a:t>CONFIDENTIAL</a:t>
            </a:r>
          </a:p>
        </p:txBody>
      </p:sp>
    </p:spTree>
    <p:extLst>
      <p:ext uri="{BB962C8B-B14F-4D97-AF65-F5344CB8AC3E}">
        <p14:creationId xmlns:p14="http://schemas.microsoft.com/office/powerpoint/2010/main" val="3894729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B8209FD-AFB8-12C1-C965-05124453CB6C}"/>
              </a:ext>
            </a:extLst>
          </p:cNvPr>
          <p:cNvPicPr>
            <a:picLocks noChangeAspect="1"/>
          </p:cNvPicPr>
          <p:nvPr userDrawn="1"/>
        </p:nvPicPr>
        <p:blipFill rotWithShape="1">
          <a:blip r:embed="rId2"/>
          <a:srcRect l="7143"/>
          <a:stretch/>
        </p:blipFill>
        <p:spPr>
          <a:xfrm>
            <a:off x="0" y="0"/>
            <a:ext cx="1013908" cy="7315200"/>
          </a:xfrm>
          <a:prstGeom prst="rect">
            <a:avLst/>
          </a:prstGeom>
        </p:spPr>
      </p:pic>
      <p:sp>
        <p:nvSpPr>
          <p:cNvPr id="2" name="Title 1">
            <a:extLst>
              <a:ext uri="{FF2B5EF4-FFF2-40B4-BE49-F238E27FC236}">
                <a16:creationId xmlns:a16="http://schemas.microsoft.com/office/drawing/2014/main" id="{5757A277-20CF-CBC6-FEEC-D9A03249701E}"/>
              </a:ext>
            </a:extLst>
          </p:cNvPr>
          <p:cNvSpPr>
            <a:spLocks noGrp="1"/>
          </p:cNvSpPr>
          <p:nvPr>
            <p:ph type="title"/>
          </p:nvPr>
        </p:nvSpPr>
        <p:spPr>
          <a:xfrm>
            <a:off x="1323191" y="389467"/>
            <a:ext cx="5489089" cy="1413934"/>
          </a:xfrm>
        </p:spPr>
        <p:txBody>
          <a:bodyPr/>
          <a:lstStyle/>
          <a:p>
            <a:r>
              <a:rPr lang="en-US"/>
              <a:t>Click to edit Master title style</a:t>
            </a:r>
            <a:endParaRPr lang="en-GB"/>
          </a:p>
        </p:txBody>
      </p:sp>
      <p:sp>
        <p:nvSpPr>
          <p:cNvPr id="5" name="Slide Number Placeholder 4">
            <a:extLst>
              <a:ext uri="{FF2B5EF4-FFF2-40B4-BE49-F238E27FC236}">
                <a16:creationId xmlns:a16="http://schemas.microsoft.com/office/drawing/2014/main" id="{5C616B02-7897-CED4-B25F-556A107D50FC}"/>
              </a:ext>
            </a:extLst>
          </p:cNvPr>
          <p:cNvSpPr>
            <a:spLocks noGrp="1"/>
          </p:cNvSpPr>
          <p:nvPr>
            <p:ph type="sldNum" sz="quarter" idx="12"/>
          </p:nvPr>
        </p:nvSpPr>
        <p:spPr/>
        <p:txBody>
          <a:bodyPr/>
          <a:lstStyle/>
          <a:p>
            <a:fld id="{5CAC5CCC-F358-4C3D-9B4F-5CB618526ADE}" type="slidenum">
              <a:rPr lang="en-GB" smtClean="0"/>
              <a:t>‹#›</a:t>
            </a:fld>
            <a:endParaRPr lang="en-GB"/>
          </a:p>
        </p:txBody>
      </p:sp>
    </p:spTree>
    <p:extLst>
      <p:ext uri="{BB962C8B-B14F-4D97-AF65-F5344CB8AC3E}">
        <p14:creationId xmlns:p14="http://schemas.microsoft.com/office/powerpoint/2010/main" val="3593599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theme" Target="../theme/theme2.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4.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D57188-4D25-5B94-797F-BD0658494757}"/>
              </a:ext>
            </a:extLst>
          </p:cNvPr>
          <p:cNvSpPr>
            <a:spLocks noGrp="1"/>
          </p:cNvSpPr>
          <p:nvPr>
            <p:ph type="title"/>
          </p:nvPr>
        </p:nvSpPr>
        <p:spPr>
          <a:xfrm>
            <a:off x="502920" y="389467"/>
            <a:ext cx="6309360" cy="1413934"/>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773F7B8-8DB9-771E-A550-F2D3455B13D9}"/>
              </a:ext>
            </a:extLst>
          </p:cNvPr>
          <p:cNvSpPr>
            <a:spLocks noGrp="1"/>
          </p:cNvSpPr>
          <p:nvPr>
            <p:ph type="body" idx="1"/>
          </p:nvPr>
        </p:nvSpPr>
        <p:spPr>
          <a:xfrm>
            <a:off x="502920" y="1947333"/>
            <a:ext cx="6309360" cy="46414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589BFDFB-89FC-57B3-E28C-516A550179EB}"/>
              </a:ext>
            </a:extLst>
          </p:cNvPr>
          <p:cNvSpPr>
            <a:spLocks noGrp="1"/>
          </p:cNvSpPr>
          <p:nvPr>
            <p:ph type="sldNum" sz="quarter" idx="4"/>
          </p:nvPr>
        </p:nvSpPr>
        <p:spPr>
          <a:xfrm>
            <a:off x="7024978" y="6780107"/>
            <a:ext cx="244502" cy="389467"/>
          </a:xfrm>
          <a:prstGeom prst="rect">
            <a:avLst/>
          </a:prstGeom>
        </p:spPr>
        <p:txBody>
          <a:bodyPr vert="horz" lIns="91440" tIns="45720" rIns="91440" bIns="45720" rtlCol="0" anchor="ctr"/>
          <a:lstStyle>
            <a:lvl1pPr algn="r">
              <a:defRPr sz="720">
                <a:solidFill>
                  <a:schemeClr val="tx1">
                    <a:tint val="75000"/>
                  </a:schemeClr>
                </a:solidFill>
              </a:defRPr>
            </a:lvl1pPr>
          </a:lstStyle>
          <a:p>
            <a:fld id="{5CAC5CCC-F358-4C3D-9B4F-5CB618526ADE}" type="slidenum">
              <a:rPr lang="en-GB" smtClean="0"/>
              <a:t>‹#›</a:t>
            </a:fld>
            <a:endParaRPr lang="en-GB"/>
          </a:p>
        </p:txBody>
      </p:sp>
    </p:spTree>
    <p:extLst>
      <p:ext uri="{BB962C8B-B14F-4D97-AF65-F5344CB8AC3E}">
        <p14:creationId xmlns:p14="http://schemas.microsoft.com/office/powerpoint/2010/main" val="2089194777"/>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62" r:id="rId3"/>
    <p:sldLayoutId id="2147483653" r:id="rId4"/>
    <p:sldLayoutId id="2147483654" r:id="rId5"/>
    <p:sldLayoutId id="2147483661" r:id="rId6"/>
    <p:sldLayoutId id="2147483655" r:id="rId7"/>
    <p:sldLayoutId id="2147483663" r:id="rId8"/>
    <p:sldLayoutId id="2147483656" r:id="rId9"/>
    <p:sldLayoutId id="2147483664" r:id="rId10"/>
    <p:sldLayoutId id="2147483657" r:id="rId11"/>
    <p:sldLayoutId id="2147483658" r:id="rId12"/>
    <p:sldLayoutId id="2147483665" r:id="rId13"/>
  </p:sldLayoutIdLst>
  <p:hf hdr="0" dt="0"/>
  <p:txStyles>
    <p:titleStyle>
      <a:lvl1pPr algn="l" defTabSz="548640" rtl="0" eaLnBrk="1" latinLnBrk="0" hangingPunct="1">
        <a:lnSpc>
          <a:spcPct val="90000"/>
        </a:lnSpc>
        <a:spcBef>
          <a:spcPct val="0"/>
        </a:spcBef>
        <a:buNone/>
        <a:defRPr sz="2640" kern="1200">
          <a:solidFill>
            <a:schemeClr val="tx1"/>
          </a:solidFill>
          <a:latin typeface="+mj-lt"/>
          <a:ea typeface="+mj-ea"/>
          <a:cs typeface="+mj-cs"/>
        </a:defRPr>
      </a:lvl1pPr>
    </p:titleStyle>
    <p:bodyStyle>
      <a:lvl1pPr marL="137160" indent="-137160" algn="l" defTabSz="548640" rtl="0" eaLnBrk="1" latinLnBrk="0" hangingPunct="1">
        <a:lnSpc>
          <a:spcPct val="90000"/>
        </a:lnSpc>
        <a:spcBef>
          <a:spcPts val="600"/>
        </a:spcBef>
        <a:buFont typeface="Arial" panose="020B0604020202020204" pitchFamily="34" charset="0"/>
        <a:buChar char="•"/>
        <a:defRPr sz="1680" kern="1200">
          <a:solidFill>
            <a:schemeClr val="tx1"/>
          </a:solidFill>
          <a:latin typeface="+mn-lt"/>
          <a:ea typeface="+mn-ea"/>
          <a:cs typeface="+mn-cs"/>
        </a:defRPr>
      </a:lvl1pPr>
      <a:lvl2pPr marL="411480" indent="-137160" algn="l" defTabSz="548640" rtl="0" eaLnBrk="1" latinLnBrk="0" hangingPunct="1">
        <a:lnSpc>
          <a:spcPct val="90000"/>
        </a:lnSpc>
        <a:spcBef>
          <a:spcPts val="300"/>
        </a:spcBef>
        <a:buFont typeface="Arial" panose="020B0604020202020204" pitchFamily="34" charset="0"/>
        <a:buChar char="•"/>
        <a:defRPr sz="1440" kern="1200">
          <a:solidFill>
            <a:schemeClr val="tx1"/>
          </a:solidFill>
          <a:latin typeface="+mn-lt"/>
          <a:ea typeface="+mn-ea"/>
          <a:cs typeface="+mn-cs"/>
        </a:defRPr>
      </a:lvl2pPr>
      <a:lvl3pPr marL="685800" indent="-137160" algn="l" defTabSz="548640" rtl="0" eaLnBrk="1" latinLnBrk="0" hangingPunct="1">
        <a:lnSpc>
          <a:spcPct val="90000"/>
        </a:lnSpc>
        <a:spcBef>
          <a:spcPts val="300"/>
        </a:spcBef>
        <a:buFont typeface="Arial" panose="020B0604020202020204" pitchFamily="34" charset="0"/>
        <a:buChar char="•"/>
        <a:defRPr sz="1200" kern="1200">
          <a:solidFill>
            <a:schemeClr val="tx1"/>
          </a:solidFill>
          <a:latin typeface="+mn-lt"/>
          <a:ea typeface="+mn-ea"/>
          <a:cs typeface="+mn-cs"/>
        </a:defRPr>
      </a:lvl3pPr>
      <a:lvl4pPr marL="96012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4pPr>
      <a:lvl5pPr marL="123444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5pPr>
      <a:lvl6pPr marL="150876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6pPr>
      <a:lvl7pPr marL="178308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7pPr>
      <a:lvl8pPr marL="205740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8pPr>
      <a:lvl9pPr marL="233172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9pPr>
    </p:bodyStyle>
    <p:otherStyle>
      <a:defPPr>
        <a:defRPr lang="en-US"/>
      </a:defPPr>
      <a:lvl1pPr marL="0" algn="l" defTabSz="548640" rtl="0" eaLnBrk="1" latinLnBrk="0" hangingPunct="1">
        <a:defRPr sz="1080" kern="1200">
          <a:solidFill>
            <a:schemeClr val="tx1"/>
          </a:solidFill>
          <a:latin typeface="+mn-lt"/>
          <a:ea typeface="+mn-ea"/>
          <a:cs typeface="+mn-cs"/>
        </a:defRPr>
      </a:lvl1pPr>
      <a:lvl2pPr marL="274320" algn="l" defTabSz="548640" rtl="0" eaLnBrk="1" latinLnBrk="0" hangingPunct="1">
        <a:defRPr sz="1080" kern="1200">
          <a:solidFill>
            <a:schemeClr val="tx1"/>
          </a:solidFill>
          <a:latin typeface="+mn-lt"/>
          <a:ea typeface="+mn-ea"/>
          <a:cs typeface="+mn-cs"/>
        </a:defRPr>
      </a:lvl2pPr>
      <a:lvl3pPr marL="548640" algn="l" defTabSz="548640" rtl="0" eaLnBrk="1" latinLnBrk="0" hangingPunct="1">
        <a:defRPr sz="1080" kern="1200">
          <a:solidFill>
            <a:schemeClr val="tx1"/>
          </a:solidFill>
          <a:latin typeface="+mn-lt"/>
          <a:ea typeface="+mn-ea"/>
          <a:cs typeface="+mn-cs"/>
        </a:defRPr>
      </a:lvl3pPr>
      <a:lvl4pPr marL="822960" algn="l" defTabSz="548640" rtl="0" eaLnBrk="1" latinLnBrk="0" hangingPunct="1">
        <a:defRPr sz="1080" kern="1200">
          <a:solidFill>
            <a:schemeClr val="tx1"/>
          </a:solidFill>
          <a:latin typeface="+mn-lt"/>
          <a:ea typeface="+mn-ea"/>
          <a:cs typeface="+mn-cs"/>
        </a:defRPr>
      </a:lvl4pPr>
      <a:lvl5pPr marL="1097280" algn="l" defTabSz="548640" rtl="0" eaLnBrk="1" latinLnBrk="0" hangingPunct="1">
        <a:defRPr sz="1080" kern="1200">
          <a:solidFill>
            <a:schemeClr val="tx1"/>
          </a:solidFill>
          <a:latin typeface="+mn-lt"/>
          <a:ea typeface="+mn-ea"/>
          <a:cs typeface="+mn-cs"/>
        </a:defRPr>
      </a:lvl5pPr>
      <a:lvl6pPr marL="1371600" algn="l" defTabSz="548640" rtl="0" eaLnBrk="1" latinLnBrk="0" hangingPunct="1">
        <a:defRPr sz="1080" kern="1200">
          <a:solidFill>
            <a:schemeClr val="tx1"/>
          </a:solidFill>
          <a:latin typeface="+mn-lt"/>
          <a:ea typeface="+mn-ea"/>
          <a:cs typeface="+mn-cs"/>
        </a:defRPr>
      </a:lvl6pPr>
      <a:lvl7pPr marL="1645920" algn="l" defTabSz="548640" rtl="0" eaLnBrk="1" latinLnBrk="0" hangingPunct="1">
        <a:defRPr sz="1080" kern="1200">
          <a:solidFill>
            <a:schemeClr val="tx1"/>
          </a:solidFill>
          <a:latin typeface="+mn-lt"/>
          <a:ea typeface="+mn-ea"/>
          <a:cs typeface="+mn-cs"/>
        </a:defRPr>
      </a:lvl7pPr>
      <a:lvl8pPr marL="1920240" algn="l" defTabSz="548640" rtl="0" eaLnBrk="1" latinLnBrk="0" hangingPunct="1">
        <a:defRPr sz="1080" kern="1200">
          <a:solidFill>
            <a:schemeClr val="tx1"/>
          </a:solidFill>
          <a:latin typeface="+mn-lt"/>
          <a:ea typeface="+mn-ea"/>
          <a:cs typeface="+mn-cs"/>
        </a:defRPr>
      </a:lvl8pPr>
      <a:lvl9pPr marL="2194560" algn="l" defTabSz="548640" rtl="0" eaLnBrk="1" latinLnBrk="0" hangingPunct="1">
        <a:defRPr sz="108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D57188-4D25-5B94-797F-BD0658494757}"/>
              </a:ext>
            </a:extLst>
          </p:cNvPr>
          <p:cNvSpPr>
            <a:spLocks noGrp="1"/>
          </p:cNvSpPr>
          <p:nvPr>
            <p:ph type="title"/>
          </p:nvPr>
        </p:nvSpPr>
        <p:spPr>
          <a:xfrm>
            <a:off x="502920" y="389467"/>
            <a:ext cx="6309360" cy="1413934"/>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773F7B8-8DB9-771E-A550-F2D3455B13D9}"/>
              </a:ext>
            </a:extLst>
          </p:cNvPr>
          <p:cNvSpPr>
            <a:spLocks noGrp="1"/>
          </p:cNvSpPr>
          <p:nvPr>
            <p:ph type="body" idx="1"/>
          </p:nvPr>
        </p:nvSpPr>
        <p:spPr>
          <a:xfrm>
            <a:off x="502920" y="1947333"/>
            <a:ext cx="6309360" cy="46414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589BFDFB-89FC-57B3-E28C-516A550179EB}"/>
              </a:ext>
            </a:extLst>
          </p:cNvPr>
          <p:cNvSpPr>
            <a:spLocks noGrp="1"/>
          </p:cNvSpPr>
          <p:nvPr>
            <p:ph type="sldNum" sz="quarter" idx="4"/>
          </p:nvPr>
        </p:nvSpPr>
        <p:spPr>
          <a:xfrm>
            <a:off x="7024978" y="6780107"/>
            <a:ext cx="244502" cy="389467"/>
          </a:xfrm>
          <a:prstGeom prst="rect">
            <a:avLst/>
          </a:prstGeom>
        </p:spPr>
        <p:txBody>
          <a:bodyPr vert="horz" lIns="91440" tIns="45720" rIns="91440" bIns="45720" rtlCol="0" anchor="ctr"/>
          <a:lstStyle>
            <a:lvl1pPr algn="r">
              <a:defRPr sz="720">
                <a:solidFill>
                  <a:schemeClr val="tx1">
                    <a:tint val="75000"/>
                  </a:schemeClr>
                </a:solidFill>
              </a:defRPr>
            </a:lvl1pPr>
          </a:lstStyle>
          <a:p>
            <a:fld id="{5CAC5CCC-F358-4C3D-9B4F-5CB618526ADE}" type="slidenum">
              <a:rPr lang="en-GB" smtClean="0"/>
              <a:t>‹#›</a:t>
            </a:fld>
            <a:endParaRPr lang="en-GB"/>
          </a:p>
        </p:txBody>
      </p:sp>
    </p:spTree>
    <p:extLst>
      <p:ext uri="{BB962C8B-B14F-4D97-AF65-F5344CB8AC3E}">
        <p14:creationId xmlns:p14="http://schemas.microsoft.com/office/powerpoint/2010/main" val="70273795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Lst>
  <p:hf hdr="0" dt="0"/>
  <p:txStyles>
    <p:titleStyle>
      <a:lvl1pPr algn="l" defTabSz="548640" rtl="0" eaLnBrk="1" latinLnBrk="0" hangingPunct="1">
        <a:lnSpc>
          <a:spcPct val="90000"/>
        </a:lnSpc>
        <a:spcBef>
          <a:spcPct val="0"/>
        </a:spcBef>
        <a:buNone/>
        <a:defRPr sz="2640" kern="1200">
          <a:solidFill>
            <a:schemeClr val="tx1"/>
          </a:solidFill>
          <a:latin typeface="+mj-lt"/>
          <a:ea typeface="+mj-ea"/>
          <a:cs typeface="+mj-cs"/>
        </a:defRPr>
      </a:lvl1pPr>
    </p:titleStyle>
    <p:bodyStyle>
      <a:lvl1pPr marL="137160" indent="-137160" algn="l" defTabSz="548640" rtl="0" eaLnBrk="1" latinLnBrk="0" hangingPunct="1">
        <a:lnSpc>
          <a:spcPct val="90000"/>
        </a:lnSpc>
        <a:spcBef>
          <a:spcPts val="600"/>
        </a:spcBef>
        <a:buFont typeface="Arial" panose="020B0604020202020204" pitchFamily="34" charset="0"/>
        <a:buChar char="•"/>
        <a:defRPr sz="1680" kern="1200">
          <a:solidFill>
            <a:schemeClr val="tx1"/>
          </a:solidFill>
          <a:latin typeface="+mn-lt"/>
          <a:ea typeface="+mn-ea"/>
          <a:cs typeface="+mn-cs"/>
        </a:defRPr>
      </a:lvl1pPr>
      <a:lvl2pPr marL="411480" indent="-137160" algn="l" defTabSz="548640" rtl="0" eaLnBrk="1" latinLnBrk="0" hangingPunct="1">
        <a:lnSpc>
          <a:spcPct val="90000"/>
        </a:lnSpc>
        <a:spcBef>
          <a:spcPts val="300"/>
        </a:spcBef>
        <a:buFont typeface="Arial" panose="020B0604020202020204" pitchFamily="34" charset="0"/>
        <a:buChar char="•"/>
        <a:defRPr sz="1440" kern="1200">
          <a:solidFill>
            <a:schemeClr val="tx1"/>
          </a:solidFill>
          <a:latin typeface="+mn-lt"/>
          <a:ea typeface="+mn-ea"/>
          <a:cs typeface="+mn-cs"/>
        </a:defRPr>
      </a:lvl2pPr>
      <a:lvl3pPr marL="685800" indent="-137160" algn="l" defTabSz="548640" rtl="0" eaLnBrk="1" latinLnBrk="0" hangingPunct="1">
        <a:lnSpc>
          <a:spcPct val="90000"/>
        </a:lnSpc>
        <a:spcBef>
          <a:spcPts val="300"/>
        </a:spcBef>
        <a:buFont typeface="Arial" panose="020B0604020202020204" pitchFamily="34" charset="0"/>
        <a:buChar char="•"/>
        <a:defRPr sz="1200" kern="1200">
          <a:solidFill>
            <a:schemeClr val="tx1"/>
          </a:solidFill>
          <a:latin typeface="+mn-lt"/>
          <a:ea typeface="+mn-ea"/>
          <a:cs typeface="+mn-cs"/>
        </a:defRPr>
      </a:lvl3pPr>
      <a:lvl4pPr marL="96012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4pPr>
      <a:lvl5pPr marL="123444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5pPr>
      <a:lvl6pPr marL="150876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6pPr>
      <a:lvl7pPr marL="178308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7pPr>
      <a:lvl8pPr marL="205740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8pPr>
      <a:lvl9pPr marL="233172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9pPr>
    </p:bodyStyle>
    <p:otherStyle>
      <a:defPPr>
        <a:defRPr lang="en-US"/>
      </a:defPPr>
      <a:lvl1pPr marL="0" algn="l" defTabSz="548640" rtl="0" eaLnBrk="1" latinLnBrk="0" hangingPunct="1">
        <a:defRPr sz="1080" kern="1200">
          <a:solidFill>
            <a:schemeClr val="tx1"/>
          </a:solidFill>
          <a:latin typeface="+mn-lt"/>
          <a:ea typeface="+mn-ea"/>
          <a:cs typeface="+mn-cs"/>
        </a:defRPr>
      </a:lvl1pPr>
      <a:lvl2pPr marL="274320" algn="l" defTabSz="548640" rtl="0" eaLnBrk="1" latinLnBrk="0" hangingPunct="1">
        <a:defRPr sz="1080" kern="1200">
          <a:solidFill>
            <a:schemeClr val="tx1"/>
          </a:solidFill>
          <a:latin typeface="+mn-lt"/>
          <a:ea typeface="+mn-ea"/>
          <a:cs typeface="+mn-cs"/>
        </a:defRPr>
      </a:lvl2pPr>
      <a:lvl3pPr marL="548640" algn="l" defTabSz="548640" rtl="0" eaLnBrk="1" latinLnBrk="0" hangingPunct="1">
        <a:defRPr sz="1080" kern="1200">
          <a:solidFill>
            <a:schemeClr val="tx1"/>
          </a:solidFill>
          <a:latin typeface="+mn-lt"/>
          <a:ea typeface="+mn-ea"/>
          <a:cs typeface="+mn-cs"/>
        </a:defRPr>
      </a:lvl3pPr>
      <a:lvl4pPr marL="822960" algn="l" defTabSz="548640" rtl="0" eaLnBrk="1" latinLnBrk="0" hangingPunct="1">
        <a:defRPr sz="1080" kern="1200">
          <a:solidFill>
            <a:schemeClr val="tx1"/>
          </a:solidFill>
          <a:latin typeface="+mn-lt"/>
          <a:ea typeface="+mn-ea"/>
          <a:cs typeface="+mn-cs"/>
        </a:defRPr>
      </a:lvl4pPr>
      <a:lvl5pPr marL="1097280" algn="l" defTabSz="548640" rtl="0" eaLnBrk="1" latinLnBrk="0" hangingPunct="1">
        <a:defRPr sz="1080" kern="1200">
          <a:solidFill>
            <a:schemeClr val="tx1"/>
          </a:solidFill>
          <a:latin typeface="+mn-lt"/>
          <a:ea typeface="+mn-ea"/>
          <a:cs typeface="+mn-cs"/>
        </a:defRPr>
      </a:lvl5pPr>
      <a:lvl6pPr marL="1371600" algn="l" defTabSz="548640" rtl="0" eaLnBrk="1" latinLnBrk="0" hangingPunct="1">
        <a:defRPr sz="1080" kern="1200">
          <a:solidFill>
            <a:schemeClr val="tx1"/>
          </a:solidFill>
          <a:latin typeface="+mn-lt"/>
          <a:ea typeface="+mn-ea"/>
          <a:cs typeface="+mn-cs"/>
        </a:defRPr>
      </a:lvl6pPr>
      <a:lvl7pPr marL="1645920" algn="l" defTabSz="548640" rtl="0" eaLnBrk="1" latinLnBrk="0" hangingPunct="1">
        <a:defRPr sz="1080" kern="1200">
          <a:solidFill>
            <a:schemeClr val="tx1"/>
          </a:solidFill>
          <a:latin typeface="+mn-lt"/>
          <a:ea typeface="+mn-ea"/>
          <a:cs typeface="+mn-cs"/>
        </a:defRPr>
      </a:lvl7pPr>
      <a:lvl8pPr marL="1920240" algn="l" defTabSz="548640" rtl="0" eaLnBrk="1" latinLnBrk="0" hangingPunct="1">
        <a:defRPr sz="1080" kern="1200">
          <a:solidFill>
            <a:schemeClr val="tx1"/>
          </a:solidFill>
          <a:latin typeface="+mn-lt"/>
          <a:ea typeface="+mn-ea"/>
          <a:cs typeface="+mn-cs"/>
        </a:defRPr>
      </a:lvl8pPr>
      <a:lvl9pPr marL="2194560" algn="l" defTabSz="548640" rtl="0" eaLnBrk="1" latinLnBrk="0" hangingPunct="1">
        <a:defRPr sz="108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89468"/>
            <a:ext cx="6309360" cy="141393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02920" y="1947333"/>
            <a:ext cx="6309360" cy="46414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6780108"/>
            <a:ext cx="1645920" cy="389467"/>
          </a:xfrm>
          <a:prstGeom prst="rect">
            <a:avLst/>
          </a:prstGeom>
        </p:spPr>
        <p:txBody>
          <a:bodyPr vert="horz" lIns="91440" tIns="45720" rIns="91440" bIns="45720" rtlCol="0" anchor="ctr"/>
          <a:lstStyle>
            <a:lvl1pPr algn="l">
              <a:defRPr sz="960">
                <a:solidFill>
                  <a:schemeClr val="tx1">
                    <a:tint val="75000"/>
                  </a:schemeClr>
                </a:solidFill>
              </a:defRPr>
            </a:lvl1pPr>
          </a:lstStyle>
          <a:p>
            <a:fld id="{C764DE79-268F-4C1A-8933-263129D2AF90}" type="datetimeFigureOut">
              <a:rPr lang="en-US" dirty="0"/>
              <a:t>5/6/2025</a:t>
            </a:fld>
            <a:endParaRPr lang="en-US"/>
          </a:p>
        </p:txBody>
      </p:sp>
      <p:sp>
        <p:nvSpPr>
          <p:cNvPr id="6" name="Slide Number Placeholder 5"/>
          <p:cNvSpPr>
            <a:spLocks noGrp="1"/>
          </p:cNvSpPr>
          <p:nvPr>
            <p:ph type="sldNum" sz="quarter" idx="4"/>
          </p:nvPr>
        </p:nvSpPr>
        <p:spPr>
          <a:xfrm>
            <a:off x="5166360" y="6780108"/>
            <a:ext cx="1645920" cy="389467"/>
          </a:xfrm>
          <a:prstGeom prst="rect">
            <a:avLst/>
          </a:prstGeom>
        </p:spPr>
        <p:txBody>
          <a:bodyPr vert="horz" lIns="91440" tIns="45720" rIns="91440" bIns="45720" rtlCol="0" anchor="ctr"/>
          <a:lstStyle>
            <a:lvl1pPr algn="r">
              <a:defRPr sz="960">
                <a:solidFill>
                  <a:schemeClr val="tx1">
                    <a:tint val="75000"/>
                  </a:schemeClr>
                </a:solidFill>
              </a:defRPr>
            </a:lvl1pPr>
          </a:lstStyle>
          <a:p>
            <a:fld id="{5CAC5CCC-F358-4C3D-9B4F-5CB618526ADE}" type="slidenum">
              <a:rPr lang="en-GB" smtClean="0"/>
              <a:t>‹#›</a:t>
            </a:fld>
            <a:endParaRPr lang="en-GB"/>
          </a:p>
        </p:txBody>
      </p:sp>
    </p:spTree>
    <p:extLst>
      <p:ext uri="{BB962C8B-B14F-4D97-AF65-F5344CB8AC3E}">
        <p14:creationId xmlns:p14="http://schemas.microsoft.com/office/powerpoint/2010/main" val="3461102436"/>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dt="0"/>
  <p:txStyles>
    <p:titleStyle>
      <a:lvl1pPr algn="l" defTabSz="731520"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80" indent="-182880" algn="l" defTabSz="731520"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640" indent="-182880" algn="l" defTabSz="731520"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400" indent="-182880" algn="l" defTabSz="73152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1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92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68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44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320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9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520" rtl="0" eaLnBrk="1" latinLnBrk="0" hangingPunct="1">
        <a:defRPr sz="1440" kern="1200">
          <a:solidFill>
            <a:schemeClr val="tx1"/>
          </a:solidFill>
          <a:latin typeface="+mn-lt"/>
          <a:ea typeface="+mn-ea"/>
          <a:cs typeface="+mn-cs"/>
        </a:defRPr>
      </a:lvl1pPr>
      <a:lvl2pPr marL="365760" algn="l" defTabSz="731520" rtl="0" eaLnBrk="1" latinLnBrk="0" hangingPunct="1">
        <a:defRPr sz="1440" kern="1200">
          <a:solidFill>
            <a:schemeClr val="tx1"/>
          </a:solidFill>
          <a:latin typeface="+mn-lt"/>
          <a:ea typeface="+mn-ea"/>
          <a:cs typeface="+mn-cs"/>
        </a:defRPr>
      </a:lvl2pPr>
      <a:lvl3pPr marL="731520" algn="l" defTabSz="731520" rtl="0" eaLnBrk="1" latinLnBrk="0" hangingPunct="1">
        <a:defRPr sz="1440" kern="1200">
          <a:solidFill>
            <a:schemeClr val="tx1"/>
          </a:solidFill>
          <a:latin typeface="+mn-lt"/>
          <a:ea typeface="+mn-ea"/>
          <a:cs typeface="+mn-cs"/>
        </a:defRPr>
      </a:lvl3pPr>
      <a:lvl4pPr marL="1097280" algn="l" defTabSz="731520" rtl="0" eaLnBrk="1" latinLnBrk="0" hangingPunct="1">
        <a:defRPr sz="1440" kern="1200">
          <a:solidFill>
            <a:schemeClr val="tx1"/>
          </a:solidFill>
          <a:latin typeface="+mn-lt"/>
          <a:ea typeface="+mn-ea"/>
          <a:cs typeface="+mn-cs"/>
        </a:defRPr>
      </a:lvl4pPr>
      <a:lvl5pPr marL="1463040" algn="l" defTabSz="731520" rtl="0" eaLnBrk="1" latinLnBrk="0" hangingPunct="1">
        <a:defRPr sz="1440" kern="1200">
          <a:solidFill>
            <a:schemeClr val="tx1"/>
          </a:solidFill>
          <a:latin typeface="+mn-lt"/>
          <a:ea typeface="+mn-ea"/>
          <a:cs typeface="+mn-cs"/>
        </a:defRPr>
      </a:lvl5pPr>
      <a:lvl6pPr marL="1828800" algn="l" defTabSz="731520" rtl="0" eaLnBrk="1" latinLnBrk="0" hangingPunct="1">
        <a:defRPr sz="1440" kern="1200">
          <a:solidFill>
            <a:schemeClr val="tx1"/>
          </a:solidFill>
          <a:latin typeface="+mn-lt"/>
          <a:ea typeface="+mn-ea"/>
          <a:cs typeface="+mn-cs"/>
        </a:defRPr>
      </a:lvl6pPr>
      <a:lvl7pPr marL="2194560" algn="l" defTabSz="731520" rtl="0" eaLnBrk="1" latinLnBrk="0" hangingPunct="1">
        <a:defRPr sz="1440" kern="1200">
          <a:solidFill>
            <a:schemeClr val="tx1"/>
          </a:solidFill>
          <a:latin typeface="+mn-lt"/>
          <a:ea typeface="+mn-ea"/>
          <a:cs typeface="+mn-cs"/>
        </a:defRPr>
      </a:lvl7pPr>
      <a:lvl8pPr marL="2560320" algn="l" defTabSz="731520" rtl="0" eaLnBrk="1" latinLnBrk="0" hangingPunct="1">
        <a:defRPr sz="1440" kern="1200">
          <a:solidFill>
            <a:schemeClr val="tx1"/>
          </a:solidFill>
          <a:latin typeface="+mn-lt"/>
          <a:ea typeface="+mn-ea"/>
          <a:cs typeface="+mn-cs"/>
        </a:defRPr>
      </a:lvl8pPr>
      <a:lvl9pPr marL="2926080" algn="l" defTabSz="731520" rtl="0" eaLnBrk="1" latinLnBrk="0" hangingPunct="1">
        <a:defRPr sz="144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89468"/>
            <a:ext cx="6309360" cy="141393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02920" y="1947333"/>
            <a:ext cx="6309360" cy="46414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6780108"/>
            <a:ext cx="1645920" cy="389467"/>
          </a:xfrm>
          <a:prstGeom prst="rect">
            <a:avLst/>
          </a:prstGeom>
        </p:spPr>
        <p:txBody>
          <a:bodyPr vert="horz" lIns="91440" tIns="45720" rIns="91440" bIns="45720" rtlCol="0" anchor="ctr"/>
          <a:lstStyle>
            <a:lvl1pPr algn="l">
              <a:defRPr sz="960">
                <a:solidFill>
                  <a:schemeClr val="tx1">
                    <a:tint val="75000"/>
                  </a:schemeClr>
                </a:solidFill>
              </a:defRPr>
            </a:lvl1pPr>
          </a:lstStyle>
          <a:p>
            <a:fld id="{C764DE79-268F-4C1A-8933-263129D2AF90}" type="datetimeFigureOut">
              <a:rPr lang="en-US" dirty="0"/>
              <a:t>5/6/2025</a:t>
            </a:fld>
            <a:endParaRPr lang="en-US"/>
          </a:p>
        </p:txBody>
      </p:sp>
      <p:sp>
        <p:nvSpPr>
          <p:cNvPr id="5" name="Footer Placeholder 4"/>
          <p:cNvSpPr>
            <a:spLocks noGrp="1"/>
          </p:cNvSpPr>
          <p:nvPr>
            <p:ph type="ftr" sz="quarter" idx="3"/>
          </p:nvPr>
        </p:nvSpPr>
        <p:spPr>
          <a:xfrm>
            <a:off x="2423160" y="6780108"/>
            <a:ext cx="2468880" cy="389467"/>
          </a:xfrm>
          <a:prstGeom prst="rect">
            <a:avLst/>
          </a:prstGeom>
        </p:spPr>
        <p:txBody>
          <a:bodyPr vert="horz" lIns="91440" tIns="45720" rIns="91440" bIns="45720" rtlCol="0" anchor="ctr"/>
          <a:lstStyle>
            <a:lvl1pPr algn="ctr">
              <a:defRPr sz="960">
                <a:solidFill>
                  <a:schemeClr val="tx1">
                    <a:tint val="75000"/>
                  </a:schemeClr>
                </a:solidFill>
              </a:defRPr>
            </a:lvl1pPr>
          </a:lstStyle>
          <a:p>
            <a:r>
              <a:rPr lang="en-GB"/>
              <a:t>CONFIDENTIAL</a:t>
            </a:r>
          </a:p>
        </p:txBody>
      </p:sp>
      <p:sp>
        <p:nvSpPr>
          <p:cNvPr id="6" name="Slide Number Placeholder 5"/>
          <p:cNvSpPr>
            <a:spLocks noGrp="1"/>
          </p:cNvSpPr>
          <p:nvPr>
            <p:ph type="sldNum" sz="quarter" idx="4"/>
          </p:nvPr>
        </p:nvSpPr>
        <p:spPr>
          <a:xfrm>
            <a:off x="5166360" y="6780108"/>
            <a:ext cx="1645920" cy="389467"/>
          </a:xfrm>
          <a:prstGeom prst="rect">
            <a:avLst/>
          </a:prstGeom>
        </p:spPr>
        <p:txBody>
          <a:bodyPr vert="horz" lIns="91440" tIns="45720" rIns="91440" bIns="45720" rtlCol="0" anchor="ctr"/>
          <a:lstStyle>
            <a:lvl1pPr algn="r">
              <a:defRPr sz="960">
                <a:solidFill>
                  <a:schemeClr val="tx1">
                    <a:tint val="75000"/>
                  </a:schemeClr>
                </a:solidFill>
              </a:defRPr>
            </a:lvl1pPr>
          </a:lstStyle>
          <a:p>
            <a:fld id="{5CAC5CCC-F358-4C3D-9B4F-5CB618526ADE}" type="slidenum">
              <a:rPr lang="en-GB" smtClean="0"/>
              <a:t>‹#›</a:t>
            </a:fld>
            <a:endParaRPr lang="en-GB"/>
          </a:p>
        </p:txBody>
      </p:sp>
    </p:spTree>
    <p:extLst>
      <p:ext uri="{BB962C8B-B14F-4D97-AF65-F5344CB8AC3E}">
        <p14:creationId xmlns:p14="http://schemas.microsoft.com/office/powerpoint/2010/main" val="2057095004"/>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dt="0"/>
  <p:txStyles>
    <p:titleStyle>
      <a:lvl1pPr algn="l" defTabSz="731520"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80" indent="-182880" algn="l" defTabSz="731520"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640" indent="-182880" algn="l" defTabSz="731520"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400" indent="-182880" algn="l" defTabSz="73152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1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92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68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44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320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9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520" rtl="0" eaLnBrk="1" latinLnBrk="0" hangingPunct="1">
        <a:defRPr sz="1440" kern="1200">
          <a:solidFill>
            <a:schemeClr val="tx1"/>
          </a:solidFill>
          <a:latin typeface="+mn-lt"/>
          <a:ea typeface="+mn-ea"/>
          <a:cs typeface="+mn-cs"/>
        </a:defRPr>
      </a:lvl1pPr>
      <a:lvl2pPr marL="365760" algn="l" defTabSz="731520" rtl="0" eaLnBrk="1" latinLnBrk="0" hangingPunct="1">
        <a:defRPr sz="1440" kern="1200">
          <a:solidFill>
            <a:schemeClr val="tx1"/>
          </a:solidFill>
          <a:latin typeface="+mn-lt"/>
          <a:ea typeface="+mn-ea"/>
          <a:cs typeface="+mn-cs"/>
        </a:defRPr>
      </a:lvl2pPr>
      <a:lvl3pPr marL="731520" algn="l" defTabSz="731520" rtl="0" eaLnBrk="1" latinLnBrk="0" hangingPunct="1">
        <a:defRPr sz="1440" kern="1200">
          <a:solidFill>
            <a:schemeClr val="tx1"/>
          </a:solidFill>
          <a:latin typeface="+mn-lt"/>
          <a:ea typeface="+mn-ea"/>
          <a:cs typeface="+mn-cs"/>
        </a:defRPr>
      </a:lvl3pPr>
      <a:lvl4pPr marL="1097280" algn="l" defTabSz="731520" rtl="0" eaLnBrk="1" latinLnBrk="0" hangingPunct="1">
        <a:defRPr sz="1440" kern="1200">
          <a:solidFill>
            <a:schemeClr val="tx1"/>
          </a:solidFill>
          <a:latin typeface="+mn-lt"/>
          <a:ea typeface="+mn-ea"/>
          <a:cs typeface="+mn-cs"/>
        </a:defRPr>
      </a:lvl4pPr>
      <a:lvl5pPr marL="1463040" algn="l" defTabSz="731520" rtl="0" eaLnBrk="1" latinLnBrk="0" hangingPunct="1">
        <a:defRPr sz="1440" kern="1200">
          <a:solidFill>
            <a:schemeClr val="tx1"/>
          </a:solidFill>
          <a:latin typeface="+mn-lt"/>
          <a:ea typeface="+mn-ea"/>
          <a:cs typeface="+mn-cs"/>
        </a:defRPr>
      </a:lvl5pPr>
      <a:lvl6pPr marL="1828800" algn="l" defTabSz="731520" rtl="0" eaLnBrk="1" latinLnBrk="0" hangingPunct="1">
        <a:defRPr sz="1440" kern="1200">
          <a:solidFill>
            <a:schemeClr val="tx1"/>
          </a:solidFill>
          <a:latin typeface="+mn-lt"/>
          <a:ea typeface="+mn-ea"/>
          <a:cs typeface="+mn-cs"/>
        </a:defRPr>
      </a:lvl6pPr>
      <a:lvl7pPr marL="2194560" algn="l" defTabSz="731520" rtl="0" eaLnBrk="1" latinLnBrk="0" hangingPunct="1">
        <a:defRPr sz="1440" kern="1200">
          <a:solidFill>
            <a:schemeClr val="tx1"/>
          </a:solidFill>
          <a:latin typeface="+mn-lt"/>
          <a:ea typeface="+mn-ea"/>
          <a:cs typeface="+mn-cs"/>
        </a:defRPr>
      </a:lvl7pPr>
      <a:lvl8pPr marL="2560320" algn="l" defTabSz="731520" rtl="0" eaLnBrk="1" latinLnBrk="0" hangingPunct="1">
        <a:defRPr sz="1440" kern="1200">
          <a:solidFill>
            <a:schemeClr val="tx1"/>
          </a:solidFill>
          <a:latin typeface="+mn-lt"/>
          <a:ea typeface="+mn-ea"/>
          <a:cs typeface="+mn-cs"/>
        </a:defRPr>
      </a:lvl8pPr>
      <a:lvl9pPr marL="2926080" algn="l" defTabSz="731520"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31.xml"/><Relationship Id="rId5" Type="http://schemas.openxmlformats.org/officeDocument/2006/relationships/image" Target="../media/image11.png"/><Relationship Id="rId4" Type="http://schemas.openxmlformats.org/officeDocument/2006/relationships/image" Target="../media/image10.sv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Layout" Target="../slideLayouts/slideLayout42.xml"/><Relationship Id="rId6" Type="http://schemas.openxmlformats.org/officeDocument/2006/relationships/image" Target="../media/image16.png"/><Relationship Id="rId11" Type="http://schemas.openxmlformats.org/officeDocument/2006/relationships/image" Target="../media/image11.png"/><Relationship Id="rId5" Type="http://schemas.openxmlformats.org/officeDocument/2006/relationships/image" Target="../media/image15.svg"/><Relationship Id="rId10" Type="http://schemas.openxmlformats.org/officeDocument/2006/relationships/image" Target="../media/image8.jpeg"/><Relationship Id="rId4" Type="http://schemas.openxmlformats.org/officeDocument/2006/relationships/image" Target="../media/image14.png"/><Relationship Id="rId9" Type="http://schemas.openxmlformats.org/officeDocument/2006/relationships/image" Target="../media/image10.svg"/></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0.svg"/><Relationship Id="rId7" Type="http://schemas.openxmlformats.org/officeDocument/2006/relationships/diagramQuickStyle" Target="../diagrams/quickStyle1.xml"/><Relationship Id="rId2" Type="http://schemas.openxmlformats.org/officeDocument/2006/relationships/image" Target="../media/image9.png"/><Relationship Id="rId1" Type="http://schemas.openxmlformats.org/officeDocument/2006/relationships/slideLayout" Target="../slideLayouts/slideLayout42.xml"/><Relationship Id="rId6" Type="http://schemas.openxmlformats.org/officeDocument/2006/relationships/diagramLayout" Target="../diagrams/layout1.xml"/><Relationship Id="rId5" Type="http://schemas.openxmlformats.org/officeDocument/2006/relationships/diagramData" Target="../diagrams/data1.xml"/><Relationship Id="rId10" Type="http://schemas.openxmlformats.org/officeDocument/2006/relationships/image" Target="../media/image8.jpeg"/><Relationship Id="rId4" Type="http://schemas.openxmlformats.org/officeDocument/2006/relationships/image" Target="../media/image11.png"/><Relationship Id="rId9" Type="http://schemas.microsoft.com/office/2007/relationships/diagramDrawing" Target="../diagrams/drawing1.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9.svg"/><Relationship Id="rId7" Type="http://schemas.openxmlformats.org/officeDocument/2006/relationships/image" Target="../media/image21.svg"/><Relationship Id="rId2" Type="http://schemas.openxmlformats.org/officeDocument/2006/relationships/image" Target="../media/image18.png"/><Relationship Id="rId1" Type="http://schemas.openxmlformats.org/officeDocument/2006/relationships/slideLayout" Target="../slideLayouts/slideLayout45.xml"/><Relationship Id="rId6" Type="http://schemas.openxmlformats.org/officeDocument/2006/relationships/image" Target="../media/image20.png"/><Relationship Id="rId11" Type="http://schemas.openxmlformats.org/officeDocument/2006/relationships/image" Target="../media/image22.jpeg"/><Relationship Id="rId5" Type="http://schemas.openxmlformats.org/officeDocument/2006/relationships/image" Target="../media/image17.svg"/><Relationship Id="rId10" Type="http://schemas.openxmlformats.org/officeDocument/2006/relationships/image" Target="../media/image11.png"/><Relationship Id="rId4" Type="http://schemas.openxmlformats.org/officeDocument/2006/relationships/image" Target="../media/image16.png"/><Relationship Id="rId9" Type="http://schemas.openxmlformats.org/officeDocument/2006/relationships/image" Target="../media/image10.svg"/></Relationships>
</file>

<file path=ppt/slides/_rels/slide5.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31.svg"/><Relationship Id="rId3" Type="http://schemas.openxmlformats.org/officeDocument/2006/relationships/image" Target="../media/image24.jpeg"/><Relationship Id="rId7" Type="http://schemas.openxmlformats.org/officeDocument/2006/relationships/image" Target="../media/image9.png"/><Relationship Id="rId12" Type="http://schemas.openxmlformats.org/officeDocument/2006/relationships/image" Target="../media/image30.png"/><Relationship Id="rId2" Type="http://schemas.openxmlformats.org/officeDocument/2006/relationships/image" Target="../media/image23.jpeg"/><Relationship Id="rId16" Type="http://schemas.openxmlformats.org/officeDocument/2006/relationships/image" Target="../media/image22.jpeg"/><Relationship Id="rId1" Type="http://schemas.openxmlformats.org/officeDocument/2006/relationships/slideLayout" Target="../slideLayouts/slideLayout46.xml"/><Relationship Id="rId6" Type="http://schemas.openxmlformats.org/officeDocument/2006/relationships/image" Target="../media/image27.jpeg"/><Relationship Id="rId11" Type="http://schemas.openxmlformats.org/officeDocument/2006/relationships/image" Target="../media/image29.svg"/><Relationship Id="rId5" Type="http://schemas.openxmlformats.org/officeDocument/2006/relationships/image" Target="../media/image26.jpeg"/><Relationship Id="rId15" Type="http://schemas.openxmlformats.org/officeDocument/2006/relationships/image" Target="../media/image33.svg"/><Relationship Id="rId10" Type="http://schemas.openxmlformats.org/officeDocument/2006/relationships/image" Target="../media/image28.png"/><Relationship Id="rId4" Type="http://schemas.openxmlformats.org/officeDocument/2006/relationships/image" Target="../media/image25.jpeg"/><Relationship Id="rId9" Type="http://schemas.openxmlformats.org/officeDocument/2006/relationships/image" Target="../media/image11.png"/><Relationship Id="rId14" Type="http://schemas.openxmlformats.org/officeDocument/2006/relationships/image" Target="../media/image32.png"/></Relationships>
</file>

<file path=ppt/slides/_rels/slide6.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42.xml"/><Relationship Id="rId5" Type="http://schemas.openxmlformats.org/officeDocument/2006/relationships/image" Target="../media/image22.jpe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9.xml"/><Relationship Id="rId5" Type="http://schemas.openxmlformats.org/officeDocument/2006/relationships/image" Target="../media/image22.jpe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0.xml"/><Relationship Id="rId5" Type="http://schemas.openxmlformats.org/officeDocument/2006/relationships/image" Target="../media/image35.jpeg"/><Relationship Id="rId4" Type="http://schemas.openxmlformats.org/officeDocument/2006/relationships/image" Target="../media/image3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A05B36-63E4-090B-18E5-5BD65BF412D8}"/>
              </a:ext>
            </a:extLst>
          </p:cNvPr>
          <p:cNvSpPr>
            <a:spLocks noGrp="1"/>
          </p:cNvSpPr>
          <p:nvPr>
            <p:ph idx="1"/>
          </p:nvPr>
        </p:nvSpPr>
        <p:spPr>
          <a:xfrm>
            <a:off x="1522422" y="2758792"/>
            <a:ext cx="4584087" cy="3745408"/>
          </a:xfrm>
        </p:spPr>
        <p:txBody>
          <a:bodyPr/>
          <a:lstStyle/>
          <a:p>
            <a:pPr marL="0" indent="0" algn="ctr">
              <a:buNone/>
            </a:pPr>
            <a:r>
              <a:rPr lang="en-GB" b="1" dirty="0">
                <a:solidFill>
                  <a:srgbClr val="0079AA"/>
                </a:solidFill>
              </a:rPr>
              <a:t>OPTIMISING A CLINICAL TRIAL DESIGN FOR MARKET ACCESS: </a:t>
            </a:r>
          </a:p>
          <a:p>
            <a:pPr marL="0" indent="0" algn="ctr">
              <a:buNone/>
            </a:pPr>
            <a:r>
              <a:rPr lang="en-GB" b="1" dirty="0">
                <a:solidFill>
                  <a:srgbClr val="0079AA"/>
                </a:solidFill>
              </a:rPr>
              <a:t>A CASE STUDY IN A RARE PEDIATRIC PATIENT POPULATION IN ONCOLOGY </a:t>
            </a:r>
            <a:endParaRPr lang="en-US" b="1" dirty="0">
              <a:solidFill>
                <a:srgbClr val="0079AA"/>
              </a:solidFill>
            </a:endParaRPr>
          </a:p>
        </p:txBody>
      </p:sp>
      <p:pic>
        <p:nvPicPr>
          <p:cNvPr id="6" name="Picture 5" descr="A logo for a company&#10;&#10;Description automatically generated">
            <a:extLst>
              <a:ext uri="{FF2B5EF4-FFF2-40B4-BE49-F238E27FC236}">
                <a16:creationId xmlns:a16="http://schemas.microsoft.com/office/drawing/2014/main" id="{853D0332-765B-B78F-69E2-6EF415B7AF50}"/>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2517993" y="612255"/>
            <a:ext cx="2279213" cy="1519475"/>
          </a:xfrm>
          <a:prstGeom prst="rect">
            <a:avLst/>
          </a:prstGeom>
        </p:spPr>
      </p:pic>
      <p:sp>
        <p:nvSpPr>
          <p:cNvPr id="7" name="TextBox 6">
            <a:extLst>
              <a:ext uri="{FF2B5EF4-FFF2-40B4-BE49-F238E27FC236}">
                <a16:creationId xmlns:a16="http://schemas.microsoft.com/office/drawing/2014/main" id="{3EC6AEB3-242A-295B-F24B-8352C62EF799}"/>
              </a:ext>
            </a:extLst>
          </p:cNvPr>
          <p:cNvSpPr txBox="1"/>
          <p:nvPr/>
        </p:nvSpPr>
        <p:spPr>
          <a:xfrm>
            <a:off x="2659118" y="5005305"/>
            <a:ext cx="2543504" cy="369332"/>
          </a:xfrm>
          <a:prstGeom prst="rect">
            <a:avLst/>
          </a:prstGeom>
          <a:noFill/>
        </p:spPr>
        <p:txBody>
          <a:bodyPr wrap="square" rtlCol="0">
            <a:spAutoFit/>
          </a:bodyPr>
          <a:lstStyle/>
          <a:p>
            <a:r>
              <a:rPr lang="en-GB" b="1">
                <a:solidFill>
                  <a:srgbClr val="0079AA"/>
                </a:solidFill>
              </a:rPr>
              <a:t>In collaboration with</a:t>
            </a:r>
            <a:endParaRPr lang="en-US" b="1">
              <a:solidFill>
                <a:srgbClr val="0079AA"/>
              </a:solidFill>
            </a:endParaRPr>
          </a:p>
        </p:txBody>
      </p:sp>
      <p:pic>
        <p:nvPicPr>
          <p:cNvPr id="8" name="Graphic 7" descr="A blue letters on a black background&#10;&#10;Description automatically generated">
            <a:extLst>
              <a:ext uri="{FF2B5EF4-FFF2-40B4-BE49-F238E27FC236}">
                <a16:creationId xmlns:a16="http://schemas.microsoft.com/office/drawing/2014/main" id="{C547750F-259A-5C40-E855-A3466E292E1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87518" y="5660905"/>
            <a:ext cx="2897485" cy="487020"/>
          </a:xfrm>
          <a:prstGeom prst="rect">
            <a:avLst/>
          </a:prstGeom>
        </p:spPr>
      </p:pic>
      <p:pic>
        <p:nvPicPr>
          <p:cNvPr id="4" name="Picture 3" descr="A close-up of a logo&#10;&#10;AI-generated content may be incorrect.">
            <a:extLst>
              <a:ext uri="{FF2B5EF4-FFF2-40B4-BE49-F238E27FC236}">
                <a16:creationId xmlns:a16="http://schemas.microsoft.com/office/drawing/2014/main" id="{C53C7688-CCD9-F588-F44B-0B56AFD85560}"/>
              </a:ext>
            </a:extLst>
          </p:cNvPr>
          <p:cNvPicPr>
            <a:picLocks noChangeAspect="1"/>
          </p:cNvPicPr>
          <p:nvPr/>
        </p:nvPicPr>
        <p:blipFill>
          <a:blip r:embed="rId5" cstate="screen">
            <a:extLst>
              <a:ext uri="{28A0092B-C50C-407E-A947-70E740481C1C}">
                <a14:useLocalDpi xmlns:a14="http://schemas.microsoft.com/office/drawing/2010/main" val="0"/>
              </a:ext>
            </a:extLst>
          </a:blip>
          <a:stretch>
            <a:fillRect/>
          </a:stretch>
        </p:blipFill>
        <p:spPr>
          <a:xfrm>
            <a:off x="4361479" y="5471695"/>
            <a:ext cx="2231136" cy="1036186"/>
          </a:xfrm>
          <a:prstGeom prst="rect">
            <a:avLst/>
          </a:prstGeom>
        </p:spPr>
      </p:pic>
    </p:spTree>
    <p:extLst>
      <p:ext uri="{BB962C8B-B14F-4D97-AF65-F5344CB8AC3E}">
        <p14:creationId xmlns:p14="http://schemas.microsoft.com/office/powerpoint/2010/main" val="2689435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C96BF6-E1CF-FF6D-9F0D-51672539A99A}"/>
              </a:ext>
            </a:extLst>
          </p:cNvPr>
          <p:cNvSpPr>
            <a:spLocks noGrp="1"/>
          </p:cNvSpPr>
          <p:nvPr>
            <p:ph idx="1"/>
          </p:nvPr>
        </p:nvSpPr>
        <p:spPr>
          <a:xfrm>
            <a:off x="2228193" y="1598427"/>
            <a:ext cx="4887309" cy="4641427"/>
          </a:xfrm>
        </p:spPr>
        <p:txBody>
          <a:bodyPr vert="horz" lIns="91440" tIns="45720" rIns="91440" bIns="45720" rtlCol="0" anchor="t">
            <a:normAutofit/>
          </a:bodyPr>
          <a:lstStyle/>
          <a:p>
            <a:pPr marL="0" indent="0">
              <a:buNone/>
            </a:pPr>
            <a:r>
              <a:rPr lang="en-GB" sz="2000" dirty="0">
                <a:solidFill>
                  <a:srgbClr val="0079AA"/>
                </a:solidFill>
              </a:rPr>
              <a:t>Our client is planning for a registrational clinical trial in a rare </a:t>
            </a:r>
            <a:r>
              <a:rPr lang="en-GB" sz="2000" dirty="0" err="1">
                <a:solidFill>
                  <a:srgbClr val="0079AA"/>
                </a:solidFill>
              </a:rPr>
              <a:t>pediatric</a:t>
            </a:r>
            <a:r>
              <a:rPr lang="en-GB" sz="2000" dirty="0">
                <a:solidFill>
                  <a:srgbClr val="0079AA"/>
                </a:solidFill>
              </a:rPr>
              <a:t> oncology patient population with </a:t>
            </a:r>
            <a:r>
              <a:rPr lang="en-GB" sz="2000" b="1" dirty="0">
                <a:solidFill>
                  <a:srgbClr val="0079AA"/>
                </a:solidFill>
              </a:rPr>
              <a:t>very high unmet need</a:t>
            </a:r>
            <a:endParaRPr lang="en-GB" sz="2000" b="1" dirty="0">
              <a:solidFill>
                <a:srgbClr val="0079AA"/>
              </a:solidFill>
              <a:ea typeface="Calibri"/>
              <a:cs typeface="Calibri"/>
            </a:endParaRPr>
          </a:p>
          <a:p>
            <a:pPr marL="0" indent="0">
              <a:buNone/>
            </a:pPr>
            <a:endParaRPr lang="en-GB" sz="2000" dirty="0">
              <a:solidFill>
                <a:srgbClr val="0079AA"/>
              </a:solidFill>
            </a:endParaRPr>
          </a:p>
          <a:p>
            <a:pPr marL="0" indent="0">
              <a:buNone/>
            </a:pPr>
            <a:r>
              <a:rPr lang="en-GB" sz="2000" dirty="0">
                <a:solidFill>
                  <a:srgbClr val="0079AA"/>
                </a:solidFill>
              </a:rPr>
              <a:t>It is difficult to generate </a:t>
            </a:r>
            <a:r>
              <a:rPr lang="en-GB" sz="2000" b="1" dirty="0">
                <a:solidFill>
                  <a:srgbClr val="0079AA"/>
                </a:solidFill>
              </a:rPr>
              <a:t>robust evidence </a:t>
            </a:r>
            <a:r>
              <a:rPr lang="en-GB" sz="2000" dirty="0">
                <a:solidFill>
                  <a:srgbClr val="0079AA"/>
                </a:solidFill>
              </a:rPr>
              <a:t>to support market access when conducting trials in </a:t>
            </a:r>
            <a:r>
              <a:rPr lang="en-GB" sz="2000" dirty="0" err="1">
                <a:solidFill>
                  <a:srgbClr val="0079AA"/>
                </a:solidFill>
              </a:rPr>
              <a:t>pediatric</a:t>
            </a:r>
            <a:r>
              <a:rPr lang="en-GB" sz="2000" dirty="0">
                <a:solidFill>
                  <a:srgbClr val="0079AA"/>
                </a:solidFill>
              </a:rPr>
              <a:t> patients, most of which are &lt;5 yrs old</a:t>
            </a:r>
          </a:p>
          <a:p>
            <a:pPr marL="0" indent="0">
              <a:buNone/>
            </a:pPr>
            <a:endParaRPr lang="en-GB" sz="2000" dirty="0">
              <a:solidFill>
                <a:srgbClr val="0079AA"/>
              </a:solidFill>
            </a:endParaRPr>
          </a:p>
          <a:p>
            <a:pPr marL="0" indent="0">
              <a:buNone/>
            </a:pPr>
            <a:r>
              <a:rPr lang="en-GB" sz="2000" dirty="0">
                <a:solidFill>
                  <a:srgbClr val="0079AA"/>
                </a:solidFill>
              </a:rPr>
              <a:t>It is critical to ensure that the evidence generated meets </a:t>
            </a:r>
            <a:r>
              <a:rPr lang="en-GB" sz="2000" b="1" dirty="0">
                <a:solidFill>
                  <a:srgbClr val="0079AA"/>
                </a:solidFill>
              </a:rPr>
              <a:t>payers' needs, </a:t>
            </a:r>
            <a:r>
              <a:rPr lang="en-GB" sz="2000" dirty="0">
                <a:solidFill>
                  <a:srgbClr val="0079AA"/>
                </a:solidFill>
              </a:rPr>
              <a:t>and also</a:t>
            </a:r>
            <a:r>
              <a:rPr lang="en-GB" sz="2000" b="1" dirty="0">
                <a:solidFill>
                  <a:srgbClr val="0079AA"/>
                </a:solidFill>
              </a:rPr>
              <a:t> </a:t>
            </a:r>
            <a:r>
              <a:rPr lang="en-GB" sz="2000" dirty="0">
                <a:solidFill>
                  <a:srgbClr val="0079AA"/>
                </a:solidFill>
              </a:rPr>
              <a:t>substantiates a differentiated value proposition  </a:t>
            </a:r>
          </a:p>
          <a:p>
            <a:endParaRPr lang="en-US" sz="2000" dirty="0">
              <a:solidFill>
                <a:srgbClr val="0079AA"/>
              </a:solidFill>
            </a:endParaRPr>
          </a:p>
        </p:txBody>
      </p:sp>
      <p:sp>
        <p:nvSpPr>
          <p:cNvPr id="5" name="Title 4">
            <a:extLst>
              <a:ext uri="{FF2B5EF4-FFF2-40B4-BE49-F238E27FC236}">
                <a16:creationId xmlns:a16="http://schemas.microsoft.com/office/drawing/2014/main" id="{61335774-0D4D-048A-6A8E-731F9A8B5D4B}"/>
              </a:ext>
            </a:extLst>
          </p:cNvPr>
          <p:cNvSpPr>
            <a:spLocks noGrp="1"/>
          </p:cNvSpPr>
          <p:nvPr>
            <p:ph type="title"/>
          </p:nvPr>
        </p:nvSpPr>
        <p:spPr>
          <a:xfrm>
            <a:off x="1228134" y="94460"/>
            <a:ext cx="6309360" cy="1413934"/>
          </a:xfrm>
        </p:spPr>
        <p:txBody>
          <a:bodyPr>
            <a:normAutofit/>
          </a:bodyPr>
          <a:lstStyle/>
          <a:p>
            <a:r>
              <a:rPr lang="en-GB" sz="2800" b="1" dirty="0">
                <a:solidFill>
                  <a:srgbClr val="0079AA"/>
                </a:solidFill>
                <a:latin typeface="+mn-lt"/>
              </a:rPr>
              <a:t>CHALLENGE</a:t>
            </a:r>
            <a:endParaRPr lang="en-US" sz="2800" b="1" dirty="0">
              <a:solidFill>
                <a:srgbClr val="0079AA"/>
              </a:solidFill>
              <a:latin typeface="+mn-lt"/>
            </a:endParaRPr>
          </a:p>
        </p:txBody>
      </p:sp>
      <p:pic>
        <p:nvPicPr>
          <p:cNvPr id="6" name="Graphic 5" descr="Blueprint with solid fill">
            <a:extLst>
              <a:ext uri="{FF2B5EF4-FFF2-40B4-BE49-F238E27FC236}">
                <a16:creationId xmlns:a16="http://schemas.microsoft.com/office/drawing/2014/main" id="{C9B557CB-ED10-E02F-CD88-873B383408C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34405" y="1598427"/>
            <a:ext cx="787518" cy="787518"/>
          </a:xfrm>
          <a:prstGeom prst="rect">
            <a:avLst/>
          </a:prstGeom>
        </p:spPr>
      </p:pic>
      <p:pic>
        <p:nvPicPr>
          <p:cNvPr id="12" name="Graphic 11" descr="Research with solid fill">
            <a:extLst>
              <a:ext uri="{FF2B5EF4-FFF2-40B4-BE49-F238E27FC236}">
                <a16:creationId xmlns:a16="http://schemas.microsoft.com/office/drawing/2014/main" id="{E4122A99-936C-44DE-F194-143FB7B93EE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74532" y="3361103"/>
            <a:ext cx="787518" cy="787518"/>
          </a:xfrm>
          <a:prstGeom prst="rect">
            <a:avLst/>
          </a:prstGeom>
        </p:spPr>
      </p:pic>
      <p:pic>
        <p:nvPicPr>
          <p:cNvPr id="18" name="Graphic 17" descr="Checklist with solid fill">
            <a:extLst>
              <a:ext uri="{FF2B5EF4-FFF2-40B4-BE49-F238E27FC236}">
                <a16:creationId xmlns:a16="http://schemas.microsoft.com/office/drawing/2014/main" id="{019DC35E-6802-D4CE-2CF0-555AD873E96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310301" y="4862094"/>
            <a:ext cx="787518" cy="787518"/>
          </a:xfrm>
          <a:prstGeom prst="rect">
            <a:avLst/>
          </a:prstGeom>
        </p:spPr>
      </p:pic>
      <p:pic>
        <p:nvPicPr>
          <p:cNvPr id="19" name="Graphic 18" descr="A blue letters on a black background&#10;&#10;Description automatically generated">
            <a:extLst>
              <a:ext uri="{FF2B5EF4-FFF2-40B4-BE49-F238E27FC236}">
                <a16:creationId xmlns:a16="http://schemas.microsoft.com/office/drawing/2014/main" id="{D0D75EED-8D7D-DCDB-4939-B8A916C1461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200159" y="6689317"/>
            <a:ext cx="2254365" cy="378922"/>
          </a:xfrm>
          <a:prstGeom prst="rect">
            <a:avLst/>
          </a:prstGeom>
        </p:spPr>
      </p:pic>
      <p:pic>
        <p:nvPicPr>
          <p:cNvPr id="4" name="Picture 3">
            <a:extLst>
              <a:ext uri="{FF2B5EF4-FFF2-40B4-BE49-F238E27FC236}">
                <a16:creationId xmlns:a16="http://schemas.microsoft.com/office/drawing/2014/main" id="{E185F767-C314-1E52-499F-7155EEC1E3E4}"/>
              </a:ext>
            </a:extLst>
          </p:cNvPr>
          <p:cNvPicPr>
            <a:picLocks noChangeAspect="1"/>
          </p:cNvPicPr>
          <p:nvPr/>
        </p:nvPicPr>
        <p:blipFill>
          <a:blip r:embed="rId10" cstate="screen">
            <a:extLst>
              <a:ext uri="{28A0092B-C50C-407E-A947-70E740481C1C}">
                <a14:useLocalDpi xmlns:a14="http://schemas.microsoft.com/office/drawing/2010/main" val="0"/>
              </a:ext>
            </a:extLst>
          </a:blip>
          <a:stretch>
            <a:fillRect/>
          </a:stretch>
        </p:blipFill>
        <p:spPr>
          <a:xfrm>
            <a:off x="5900424" y="6364514"/>
            <a:ext cx="1426029" cy="950686"/>
          </a:xfrm>
          <a:prstGeom prst="rect">
            <a:avLst/>
          </a:prstGeom>
        </p:spPr>
      </p:pic>
      <p:pic>
        <p:nvPicPr>
          <p:cNvPr id="7" name="Picture 6" descr="A close-up of a logo&#10;&#10;AI-generated content may be incorrect.">
            <a:extLst>
              <a:ext uri="{FF2B5EF4-FFF2-40B4-BE49-F238E27FC236}">
                <a16:creationId xmlns:a16="http://schemas.microsoft.com/office/drawing/2014/main" id="{A4BD7617-5899-E5D6-E716-85AF68DCED22}"/>
              </a:ext>
            </a:extLst>
          </p:cNvPr>
          <p:cNvPicPr>
            <a:picLocks noChangeAspect="1"/>
          </p:cNvPicPr>
          <p:nvPr/>
        </p:nvPicPr>
        <p:blipFill>
          <a:blip r:embed="rId11" cstate="screen">
            <a:extLst>
              <a:ext uri="{28A0092B-C50C-407E-A947-70E740481C1C}">
                <a14:useLocalDpi xmlns:a14="http://schemas.microsoft.com/office/drawing/2010/main" val="0"/>
              </a:ext>
            </a:extLst>
          </a:blip>
          <a:stretch>
            <a:fillRect/>
          </a:stretch>
        </p:blipFill>
        <p:spPr>
          <a:xfrm>
            <a:off x="3787517" y="6473315"/>
            <a:ext cx="1645920" cy="754833"/>
          </a:xfrm>
          <a:prstGeom prst="rect">
            <a:avLst/>
          </a:prstGeom>
        </p:spPr>
      </p:pic>
    </p:spTree>
    <p:extLst>
      <p:ext uri="{BB962C8B-B14F-4D97-AF65-F5344CB8AC3E}">
        <p14:creationId xmlns:p14="http://schemas.microsoft.com/office/powerpoint/2010/main" val="2074817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C24712-5876-B124-2387-E30F9BC421E1}"/>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C2C57AE7-CD36-29B3-A77B-F8FEBE10D09E}"/>
              </a:ext>
            </a:extLst>
          </p:cNvPr>
          <p:cNvSpPr>
            <a:spLocks noGrp="1"/>
          </p:cNvSpPr>
          <p:nvPr>
            <p:ph type="title"/>
          </p:nvPr>
        </p:nvSpPr>
        <p:spPr>
          <a:xfrm>
            <a:off x="1228134" y="103030"/>
            <a:ext cx="6087066" cy="1413934"/>
          </a:xfrm>
        </p:spPr>
        <p:txBody>
          <a:bodyPr>
            <a:normAutofit fontScale="90000"/>
          </a:bodyPr>
          <a:lstStyle/>
          <a:p>
            <a:r>
              <a:rPr lang="en-GB" sz="2800" b="1" dirty="0">
                <a:solidFill>
                  <a:srgbClr val="0079AA"/>
                </a:solidFill>
              </a:rPr>
              <a:t>APPROACH:</a:t>
            </a:r>
            <a:br>
              <a:rPr lang="en-GB" sz="2800" b="1" dirty="0">
                <a:solidFill>
                  <a:srgbClr val="0079AA"/>
                </a:solidFill>
              </a:rPr>
            </a:br>
            <a:r>
              <a:rPr lang="en-GB" sz="2800" b="1" dirty="0">
                <a:solidFill>
                  <a:srgbClr val="0079AA"/>
                </a:solidFill>
              </a:rPr>
              <a:t>Firstly, extensive desk research was conducted to identify payer requirements and value drivers to maximise HTA acceptability</a:t>
            </a:r>
            <a:endParaRPr lang="en-US" sz="2800" b="1" dirty="0">
              <a:solidFill>
                <a:srgbClr val="0079AA"/>
              </a:solidFill>
            </a:endParaRPr>
          </a:p>
        </p:txBody>
      </p:sp>
      <p:pic>
        <p:nvPicPr>
          <p:cNvPr id="7" name="Graphic 6" descr="A blue letters on a black background&#10;&#10;Description automatically generated">
            <a:extLst>
              <a:ext uri="{FF2B5EF4-FFF2-40B4-BE49-F238E27FC236}">
                <a16:creationId xmlns:a16="http://schemas.microsoft.com/office/drawing/2014/main" id="{957EB704-1825-1BB0-06C1-AE8DF14C648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4740" y="6790653"/>
            <a:ext cx="2254365" cy="378922"/>
          </a:xfrm>
          <a:prstGeom prst="rect">
            <a:avLst/>
          </a:prstGeom>
        </p:spPr>
      </p:pic>
      <p:pic>
        <p:nvPicPr>
          <p:cNvPr id="8" name="Picture 7" descr="A close-up of a logo&#10;&#10;AI-generated content may be incorrect.">
            <a:extLst>
              <a:ext uri="{FF2B5EF4-FFF2-40B4-BE49-F238E27FC236}">
                <a16:creationId xmlns:a16="http://schemas.microsoft.com/office/drawing/2014/main" id="{68A92670-CBD6-441A-23DF-A727D895655F}"/>
              </a:ext>
            </a:extLst>
          </p:cNvPr>
          <p:cNvPicPr>
            <a:picLocks noChangeAspect="1"/>
          </p:cNvPicPr>
          <p:nvPr/>
        </p:nvPicPr>
        <p:blipFill>
          <a:blip r:embed="rId4" cstate="screen">
            <a:extLst>
              <a:ext uri="{28A0092B-C50C-407E-A947-70E740481C1C}">
                <a14:useLocalDpi xmlns:a14="http://schemas.microsoft.com/office/drawing/2010/main" val="0"/>
              </a:ext>
            </a:extLst>
          </a:blip>
          <a:stretch>
            <a:fillRect/>
          </a:stretch>
        </p:blipFill>
        <p:spPr>
          <a:xfrm>
            <a:off x="3787517" y="6473315"/>
            <a:ext cx="1645920" cy="754833"/>
          </a:xfrm>
          <a:prstGeom prst="rect">
            <a:avLst/>
          </a:prstGeom>
        </p:spPr>
      </p:pic>
      <p:graphicFrame>
        <p:nvGraphicFramePr>
          <p:cNvPr id="11" name="Content Placeholder 10">
            <a:extLst>
              <a:ext uri="{FF2B5EF4-FFF2-40B4-BE49-F238E27FC236}">
                <a16:creationId xmlns:a16="http://schemas.microsoft.com/office/drawing/2014/main" id="{C2C7916D-FA7B-BF7E-F75D-E19F9F6098AF}"/>
              </a:ext>
            </a:extLst>
          </p:cNvPr>
          <p:cNvGraphicFramePr>
            <a:graphicFrameLocks noGrp="1"/>
          </p:cNvGraphicFramePr>
          <p:nvPr>
            <p:ph idx="1"/>
            <p:extLst>
              <p:ext uri="{D42A27DB-BD31-4B8C-83A1-F6EECF244321}">
                <p14:modId xmlns:p14="http://schemas.microsoft.com/office/powerpoint/2010/main" val="2572785417"/>
              </p:ext>
            </p:extLst>
          </p:nvPr>
        </p:nvGraphicFramePr>
        <p:xfrm>
          <a:off x="994740" y="1752839"/>
          <a:ext cx="5876566" cy="440628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2" name="Picture 1">
            <a:extLst>
              <a:ext uri="{FF2B5EF4-FFF2-40B4-BE49-F238E27FC236}">
                <a16:creationId xmlns:a16="http://schemas.microsoft.com/office/drawing/2014/main" id="{4E3F6E62-E27E-794F-C012-E67BA6377001}"/>
              </a:ext>
            </a:extLst>
          </p:cNvPr>
          <p:cNvPicPr>
            <a:picLocks noChangeAspect="1"/>
          </p:cNvPicPr>
          <p:nvPr/>
        </p:nvPicPr>
        <p:blipFill>
          <a:blip r:embed="rId10" cstate="screen">
            <a:extLst>
              <a:ext uri="{28A0092B-C50C-407E-A947-70E740481C1C}">
                <a14:useLocalDpi xmlns:a14="http://schemas.microsoft.com/office/drawing/2010/main" val="0"/>
              </a:ext>
            </a:extLst>
          </a:blip>
          <a:stretch>
            <a:fillRect/>
          </a:stretch>
        </p:blipFill>
        <p:spPr>
          <a:xfrm>
            <a:off x="5911678" y="6364514"/>
            <a:ext cx="1426029" cy="950686"/>
          </a:xfrm>
          <a:prstGeom prst="rect">
            <a:avLst/>
          </a:prstGeom>
        </p:spPr>
      </p:pic>
    </p:spTree>
    <p:extLst>
      <p:ext uri="{BB962C8B-B14F-4D97-AF65-F5344CB8AC3E}">
        <p14:creationId xmlns:p14="http://schemas.microsoft.com/office/powerpoint/2010/main" val="4231443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1E0CEF-85E9-BF6E-84C3-9C9CE2602088}"/>
            </a:ext>
          </a:extLst>
        </p:cNvPr>
        <p:cNvGrpSpPr/>
        <p:nvPr/>
      </p:nvGrpSpPr>
      <p:grpSpPr>
        <a:xfrm>
          <a:off x="0" y="0"/>
          <a:ext cx="0" cy="0"/>
          <a:chOff x="0" y="0"/>
          <a:chExt cx="0" cy="0"/>
        </a:xfrm>
      </p:grpSpPr>
      <p:sp>
        <p:nvSpPr>
          <p:cNvPr id="7" name="Title 4">
            <a:extLst>
              <a:ext uri="{FF2B5EF4-FFF2-40B4-BE49-F238E27FC236}">
                <a16:creationId xmlns:a16="http://schemas.microsoft.com/office/drawing/2014/main" id="{03053497-9AA3-565A-BCC4-05DD62955251}"/>
              </a:ext>
            </a:extLst>
          </p:cNvPr>
          <p:cNvSpPr>
            <a:spLocks noGrp="1"/>
          </p:cNvSpPr>
          <p:nvPr>
            <p:ph type="title"/>
          </p:nvPr>
        </p:nvSpPr>
        <p:spPr>
          <a:xfrm>
            <a:off x="1103989" y="58369"/>
            <a:ext cx="6309360" cy="1413934"/>
          </a:xfrm>
        </p:spPr>
        <p:txBody>
          <a:bodyPr>
            <a:normAutofit/>
          </a:bodyPr>
          <a:lstStyle/>
          <a:p>
            <a:r>
              <a:rPr lang="en-GB" sz="2800" b="1" dirty="0">
                <a:solidFill>
                  <a:srgbClr val="0079AA"/>
                </a:solidFill>
              </a:rPr>
              <a:t>APPROACH:</a:t>
            </a:r>
            <a:br>
              <a:rPr lang="en-GB" sz="2800" b="1" dirty="0">
                <a:solidFill>
                  <a:srgbClr val="0079AA"/>
                </a:solidFill>
              </a:rPr>
            </a:br>
            <a:r>
              <a:rPr lang="en-GB" sz="2800" b="1" dirty="0">
                <a:solidFill>
                  <a:srgbClr val="0079AA"/>
                </a:solidFill>
              </a:rPr>
              <a:t>Secondly, defining the optimal PRO strategy</a:t>
            </a:r>
            <a:r>
              <a:rPr lang="en-GB" sz="2800" b="1" dirty="0">
                <a:solidFill>
                  <a:srgbClr val="0079AA"/>
                </a:solidFill>
                <a:ea typeface="Calibri Light"/>
                <a:cs typeface="Calibri Light"/>
              </a:rPr>
              <a:t> </a:t>
            </a:r>
          </a:p>
        </p:txBody>
      </p:sp>
      <p:sp>
        <p:nvSpPr>
          <p:cNvPr id="14" name="Content Placeholder 1">
            <a:extLst>
              <a:ext uri="{FF2B5EF4-FFF2-40B4-BE49-F238E27FC236}">
                <a16:creationId xmlns:a16="http://schemas.microsoft.com/office/drawing/2014/main" id="{DCDE4BB2-A797-915C-92F9-1E94FCF55622}"/>
              </a:ext>
            </a:extLst>
          </p:cNvPr>
          <p:cNvSpPr txBox="1">
            <a:spLocks/>
          </p:cNvSpPr>
          <p:nvPr/>
        </p:nvSpPr>
        <p:spPr>
          <a:xfrm>
            <a:off x="3118019" y="3342869"/>
            <a:ext cx="1938467" cy="2665184"/>
          </a:xfrm>
          <a:prstGeom prst="rect">
            <a:avLst/>
          </a:prstGeom>
        </p:spPr>
        <p:txBody>
          <a:bodyPr vert="horz" lIns="91440" tIns="45720" rIns="91440" bIns="45720" rtlCol="0" anchor="b">
            <a:normAutofit lnSpcReduction="10000"/>
          </a:bodyPr>
          <a:lstStyle>
            <a:lvl1pPr marL="0" indent="0" algn="l" defTabSz="731520" rtl="0" eaLnBrk="1" latinLnBrk="0" hangingPunct="1">
              <a:lnSpc>
                <a:spcPct val="90000"/>
              </a:lnSpc>
              <a:spcBef>
                <a:spcPts val="800"/>
              </a:spcBef>
              <a:buFont typeface="Arial" panose="020B0604020202020204" pitchFamily="34" charset="0"/>
              <a:buNone/>
              <a:defRPr sz="1920" b="1" kern="1200">
                <a:solidFill>
                  <a:schemeClr val="tx1"/>
                </a:solidFill>
                <a:latin typeface="+mn-lt"/>
                <a:ea typeface="+mn-ea"/>
                <a:cs typeface="+mn-cs"/>
              </a:defRPr>
            </a:lvl1pPr>
            <a:lvl2pPr marL="365760" indent="0" algn="l" defTabSz="731520" rtl="0" eaLnBrk="1" latinLnBrk="0" hangingPunct="1">
              <a:lnSpc>
                <a:spcPct val="90000"/>
              </a:lnSpc>
              <a:spcBef>
                <a:spcPts val="400"/>
              </a:spcBef>
              <a:buFont typeface="Arial" panose="020B0604020202020204" pitchFamily="34" charset="0"/>
              <a:buNone/>
              <a:defRPr sz="1600" b="1" kern="1200">
                <a:solidFill>
                  <a:schemeClr val="tx1"/>
                </a:solidFill>
                <a:latin typeface="+mn-lt"/>
                <a:ea typeface="+mn-ea"/>
                <a:cs typeface="+mn-cs"/>
              </a:defRPr>
            </a:lvl2pPr>
            <a:lvl3pPr marL="731520" indent="0" algn="l" defTabSz="731520" rtl="0" eaLnBrk="1" latinLnBrk="0" hangingPunct="1">
              <a:lnSpc>
                <a:spcPct val="90000"/>
              </a:lnSpc>
              <a:spcBef>
                <a:spcPts val="400"/>
              </a:spcBef>
              <a:buFont typeface="Arial" panose="020B0604020202020204" pitchFamily="34" charset="0"/>
              <a:buNone/>
              <a:defRPr sz="1440" b="1" kern="1200">
                <a:solidFill>
                  <a:schemeClr val="tx1"/>
                </a:solidFill>
                <a:latin typeface="+mn-lt"/>
                <a:ea typeface="+mn-ea"/>
                <a:cs typeface="+mn-cs"/>
              </a:defRPr>
            </a:lvl3pPr>
            <a:lvl4pPr marL="109728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4pPr>
            <a:lvl5pPr marL="146304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5pPr>
            <a:lvl6pPr marL="182880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6pPr>
            <a:lvl7pPr marL="219456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7pPr>
            <a:lvl8pPr marL="256032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8pPr>
            <a:lvl9pPr marL="292608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9pPr>
          </a:lstStyle>
          <a:p>
            <a:pPr marL="342900" indent="-342900">
              <a:buFont typeface="Wingdings" panose="020B0604020202020204" pitchFamily="34" charset="0"/>
              <a:buChar char="ü"/>
            </a:pPr>
            <a:r>
              <a:rPr lang="en-GB" sz="1900" dirty="0">
                <a:solidFill>
                  <a:srgbClr val="70B866"/>
                </a:solidFill>
                <a:ea typeface="Calibri"/>
                <a:cs typeface="Calibri"/>
              </a:rPr>
              <a:t>Understood what FDA, EMA and HTA bodies expect</a:t>
            </a:r>
            <a:endParaRPr lang="en-US" sz="1900" dirty="0">
              <a:solidFill>
                <a:srgbClr val="70B866"/>
              </a:solidFill>
              <a:ea typeface="Calibri" panose="020F0502020204030204"/>
              <a:cs typeface="Calibri" panose="020F0502020204030204"/>
            </a:endParaRPr>
          </a:p>
          <a:p>
            <a:pPr marL="342900" indent="-342900">
              <a:buFont typeface="Wingdings" panose="020B0604020202020204" pitchFamily="34" charset="0"/>
              <a:buChar char="ü"/>
            </a:pPr>
            <a:r>
              <a:rPr lang="en-GB" sz="1900" dirty="0">
                <a:solidFill>
                  <a:srgbClr val="70B866"/>
                </a:solidFill>
                <a:ea typeface="Calibri" panose="020F0502020204030204"/>
                <a:cs typeface="Calibri" panose="020F0502020204030204"/>
              </a:rPr>
              <a:t>Chose tools that support trial goals, labelling and HTA decision making</a:t>
            </a:r>
          </a:p>
        </p:txBody>
      </p:sp>
      <p:sp>
        <p:nvSpPr>
          <p:cNvPr id="15" name="Content Placeholder 1">
            <a:extLst>
              <a:ext uri="{FF2B5EF4-FFF2-40B4-BE49-F238E27FC236}">
                <a16:creationId xmlns:a16="http://schemas.microsoft.com/office/drawing/2014/main" id="{972E11F6-97C5-1D20-623C-4A6531C610D9}"/>
              </a:ext>
            </a:extLst>
          </p:cNvPr>
          <p:cNvSpPr txBox="1">
            <a:spLocks/>
          </p:cNvSpPr>
          <p:nvPr/>
        </p:nvSpPr>
        <p:spPr>
          <a:xfrm>
            <a:off x="1107107" y="3747479"/>
            <a:ext cx="2005991" cy="2676438"/>
          </a:xfrm>
          <a:prstGeom prst="rect">
            <a:avLst/>
          </a:prstGeom>
        </p:spPr>
        <p:txBody>
          <a:bodyPr vert="horz" lIns="91440" tIns="45720" rIns="91440" bIns="45720" rtlCol="0" anchor="b">
            <a:normAutofit/>
          </a:bodyPr>
          <a:lstStyle>
            <a:lvl1pPr marL="0" indent="0" algn="l" defTabSz="731520" rtl="0" eaLnBrk="1" latinLnBrk="0" hangingPunct="1">
              <a:lnSpc>
                <a:spcPct val="90000"/>
              </a:lnSpc>
              <a:spcBef>
                <a:spcPts val="800"/>
              </a:spcBef>
              <a:buFont typeface="Arial" panose="020B0604020202020204" pitchFamily="34" charset="0"/>
              <a:buNone/>
              <a:defRPr sz="1920" b="1" kern="1200">
                <a:solidFill>
                  <a:schemeClr val="tx1"/>
                </a:solidFill>
                <a:latin typeface="+mn-lt"/>
                <a:ea typeface="+mn-ea"/>
                <a:cs typeface="+mn-cs"/>
              </a:defRPr>
            </a:lvl1pPr>
            <a:lvl2pPr marL="365760" indent="0" algn="l" defTabSz="731520" rtl="0" eaLnBrk="1" latinLnBrk="0" hangingPunct="1">
              <a:lnSpc>
                <a:spcPct val="90000"/>
              </a:lnSpc>
              <a:spcBef>
                <a:spcPts val="400"/>
              </a:spcBef>
              <a:buFont typeface="Arial" panose="020B0604020202020204" pitchFamily="34" charset="0"/>
              <a:buNone/>
              <a:defRPr sz="1600" b="1" kern="1200">
                <a:solidFill>
                  <a:schemeClr val="tx1"/>
                </a:solidFill>
                <a:latin typeface="+mn-lt"/>
                <a:ea typeface="+mn-ea"/>
                <a:cs typeface="+mn-cs"/>
              </a:defRPr>
            </a:lvl2pPr>
            <a:lvl3pPr marL="731520" indent="0" algn="l" defTabSz="731520" rtl="0" eaLnBrk="1" latinLnBrk="0" hangingPunct="1">
              <a:lnSpc>
                <a:spcPct val="90000"/>
              </a:lnSpc>
              <a:spcBef>
                <a:spcPts val="400"/>
              </a:spcBef>
              <a:buFont typeface="Arial" panose="020B0604020202020204" pitchFamily="34" charset="0"/>
              <a:buNone/>
              <a:defRPr sz="1440" b="1" kern="1200">
                <a:solidFill>
                  <a:schemeClr val="tx1"/>
                </a:solidFill>
                <a:latin typeface="+mn-lt"/>
                <a:ea typeface="+mn-ea"/>
                <a:cs typeface="+mn-cs"/>
              </a:defRPr>
            </a:lvl3pPr>
            <a:lvl4pPr marL="109728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4pPr>
            <a:lvl5pPr marL="146304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5pPr>
            <a:lvl6pPr marL="182880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6pPr>
            <a:lvl7pPr marL="219456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7pPr>
            <a:lvl8pPr marL="256032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8pPr>
            <a:lvl9pPr marL="292608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9pPr>
          </a:lstStyle>
          <a:p>
            <a:pPr marL="342900" indent="-342900">
              <a:buFont typeface="Wingdings" panose="020B0604020202020204" pitchFamily="34" charset="0"/>
              <a:buChar char="ü"/>
            </a:pPr>
            <a:r>
              <a:rPr lang="en-GB" sz="1900" dirty="0">
                <a:solidFill>
                  <a:srgbClr val="70B866"/>
                </a:solidFill>
                <a:ea typeface="Calibri"/>
                <a:cs typeface="Calibri"/>
              </a:rPr>
              <a:t>Explored tools used in similar diseases and trials</a:t>
            </a:r>
            <a:endParaRPr lang="en-US" sz="1900" dirty="0">
              <a:solidFill>
                <a:srgbClr val="70B866"/>
              </a:solidFill>
              <a:ea typeface="Calibri"/>
              <a:cs typeface="Calibri"/>
            </a:endParaRPr>
          </a:p>
          <a:p>
            <a:pPr marL="342900" indent="-342900">
              <a:buFont typeface="Wingdings" panose="020B0604020202020204" pitchFamily="34" charset="0"/>
              <a:buChar char="ü"/>
            </a:pPr>
            <a:r>
              <a:rPr lang="en-GB" sz="1900" dirty="0">
                <a:solidFill>
                  <a:srgbClr val="70B866"/>
                </a:solidFill>
                <a:ea typeface="Calibri"/>
                <a:cs typeface="Calibri"/>
              </a:rPr>
              <a:t>Ensured tools are reliable and meaningful for patients</a:t>
            </a:r>
          </a:p>
          <a:p>
            <a:endParaRPr lang="en-GB" sz="1900">
              <a:solidFill>
                <a:srgbClr val="70B866"/>
              </a:solidFill>
              <a:ea typeface="Calibri"/>
              <a:cs typeface="Calibri"/>
            </a:endParaRPr>
          </a:p>
          <a:p>
            <a:endParaRPr lang="en-US" sz="1900">
              <a:solidFill>
                <a:srgbClr val="70B866"/>
              </a:solidFill>
              <a:ea typeface="Calibri" panose="020F0502020204030204"/>
              <a:cs typeface="Calibri" panose="020F0502020204030204"/>
            </a:endParaRPr>
          </a:p>
        </p:txBody>
      </p:sp>
      <p:sp>
        <p:nvSpPr>
          <p:cNvPr id="16" name="Content Placeholder 1">
            <a:extLst>
              <a:ext uri="{FF2B5EF4-FFF2-40B4-BE49-F238E27FC236}">
                <a16:creationId xmlns:a16="http://schemas.microsoft.com/office/drawing/2014/main" id="{59851D28-F32C-746B-07D1-F282DA162495}"/>
              </a:ext>
            </a:extLst>
          </p:cNvPr>
          <p:cNvSpPr txBox="1">
            <a:spLocks/>
          </p:cNvSpPr>
          <p:nvPr/>
        </p:nvSpPr>
        <p:spPr>
          <a:xfrm>
            <a:off x="5148716" y="2787244"/>
            <a:ext cx="2186790" cy="2665184"/>
          </a:xfrm>
          <a:prstGeom prst="rect">
            <a:avLst/>
          </a:prstGeom>
        </p:spPr>
        <p:txBody>
          <a:bodyPr vert="horz" lIns="91440" tIns="45720" rIns="91440" bIns="45720" rtlCol="0" anchor="b">
            <a:noAutofit/>
          </a:bodyPr>
          <a:lstStyle>
            <a:lvl1pPr marL="0" indent="0" algn="l" defTabSz="731520" rtl="0" eaLnBrk="1" latinLnBrk="0" hangingPunct="1">
              <a:lnSpc>
                <a:spcPct val="90000"/>
              </a:lnSpc>
              <a:spcBef>
                <a:spcPts val="800"/>
              </a:spcBef>
              <a:buFont typeface="Arial" panose="020B0604020202020204" pitchFamily="34" charset="0"/>
              <a:buNone/>
              <a:defRPr sz="1920" b="1" kern="1200">
                <a:solidFill>
                  <a:schemeClr val="tx1"/>
                </a:solidFill>
                <a:latin typeface="+mn-lt"/>
                <a:ea typeface="+mn-ea"/>
                <a:cs typeface="+mn-cs"/>
              </a:defRPr>
            </a:lvl1pPr>
            <a:lvl2pPr marL="365760" indent="0" algn="l" defTabSz="731520" rtl="0" eaLnBrk="1" latinLnBrk="0" hangingPunct="1">
              <a:lnSpc>
                <a:spcPct val="90000"/>
              </a:lnSpc>
              <a:spcBef>
                <a:spcPts val="400"/>
              </a:spcBef>
              <a:buFont typeface="Arial" panose="020B0604020202020204" pitchFamily="34" charset="0"/>
              <a:buNone/>
              <a:defRPr sz="1600" b="1" kern="1200">
                <a:solidFill>
                  <a:schemeClr val="tx1"/>
                </a:solidFill>
                <a:latin typeface="+mn-lt"/>
                <a:ea typeface="+mn-ea"/>
                <a:cs typeface="+mn-cs"/>
              </a:defRPr>
            </a:lvl2pPr>
            <a:lvl3pPr marL="731520" indent="0" algn="l" defTabSz="731520" rtl="0" eaLnBrk="1" latinLnBrk="0" hangingPunct="1">
              <a:lnSpc>
                <a:spcPct val="90000"/>
              </a:lnSpc>
              <a:spcBef>
                <a:spcPts val="400"/>
              </a:spcBef>
              <a:buFont typeface="Arial" panose="020B0604020202020204" pitchFamily="34" charset="0"/>
              <a:buNone/>
              <a:defRPr sz="1440" b="1" kern="1200">
                <a:solidFill>
                  <a:schemeClr val="tx1"/>
                </a:solidFill>
                <a:latin typeface="+mn-lt"/>
                <a:ea typeface="+mn-ea"/>
                <a:cs typeface="+mn-cs"/>
              </a:defRPr>
            </a:lvl3pPr>
            <a:lvl4pPr marL="109728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4pPr>
            <a:lvl5pPr marL="146304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5pPr>
            <a:lvl6pPr marL="182880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6pPr>
            <a:lvl7pPr marL="219456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7pPr>
            <a:lvl8pPr marL="256032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8pPr>
            <a:lvl9pPr marL="292608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9pPr>
          </a:lstStyle>
          <a:p>
            <a:pPr marL="342900" indent="-342900">
              <a:buFont typeface="Wingdings" panose="020B0604020202020204" pitchFamily="34" charset="0"/>
              <a:buChar char="ü"/>
            </a:pPr>
            <a:r>
              <a:rPr lang="en-GB" sz="1900" dirty="0">
                <a:solidFill>
                  <a:srgbClr val="70B866"/>
                </a:solidFill>
                <a:ea typeface="Calibri"/>
                <a:cs typeface="Calibri"/>
              </a:rPr>
              <a:t>Balanced good quality data with low burden</a:t>
            </a:r>
            <a:endParaRPr lang="en-US" dirty="0"/>
          </a:p>
          <a:p>
            <a:pPr marL="342900" indent="-342900">
              <a:buFont typeface="Wingdings" panose="020B0604020202020204" pitchFamily="34" charset="0"/>
              <a:buChar char="ü"/>
            </a:pPr>
            <a:r>
              <a:rPr lang="en-GB" sz="1900" dirty="0">
                <a:solidFill>
                  <a:srgbClr val="70B866"/>
                </a:solidFill>
                <a:ea typeface="Calibri"/>
                <a:cs typeface="Calibri"/>
              </a:rPr>
              <a:t>Used age-appropriate tools for children</a:t>
            </a:r>
          </a:p>
        </p:txBody>
      </p:sp>
      <p:sp>
        <p:nvSpPr>
          <p:cNvPr id="17" name="Content Placeholder 1">
            <a:extLst>
              <a:ext uri="{FF2B5EF4-FFF2-40B4-BE49-F238E27FC236}">
                <a16:creationId xmlns:a16="http://schemas.microsoft.com/office/drawing/2014/main" id="{68BE660B-1003-97B6-90F2-5CB25848BCAE}"/>
              </a:ext>
            </a:extLst>
          </p:cNvPr>
          <p:cNvSpPr txBox="1">
            <a:spLocks/>
          </p:cNvSpPr>
          <p:nvPr/>
        </p:nvSpPr>
        <p:spPr>
          <a:xfrm>
            <a:off x="1152124" y="2610600"/>
            <a:ext cx="2010894" cy="1123509"/>
          </a:xfrm>
          <a:prstGeom prst="rect">
            <a:avLst/>
          </a:prstGeom>
        </p:spPr>
        <p:txBody>
          <a:bodyPr vert="horz" lIns="91440" tIns="45720" rIns="91440" bIns="45720" rtlCol="0" anchor="b">
            <a:normAutofit/>
          </a:bodyPr>
          <a:lstStyle>
            <a:lvl1pPr marL="0" indent="0" algn="l" defTabSz="731520" rtl="0" eaLnBrk="1" latinLnBrk="0" hangingPunct="1">
              <a:lnSpc>
                <a:spcPct val="90000"/>
              </a:lnSpc>
              <a:spcBef>
                <a:spcPts val="800"/>
              </a:spcBef>
              <a:buFont typeface="Arial" panose="020B0604020202020204" pitchFamily="34" charset="0"/>
              <a:buNone/>
              <a:defRPr sz="1920" b="1" kern="1200">
                <a:solidFill>
                  <a:schemeClr val="tx1"/>
                </a:solidFill>
                <a:latin typeface="+mn-lt"/>
                <a:ea typeface="+mn-ea"/>
                <a:cs typeface="+mn-cs"/>
              </a:defRPr>
            </a:lvl1pPr>
            <a:lvl2pPr marL="365760" indent="0" algn="l" defTabSz="731520" rtl="0" eaLnBrk="1" latinLnBrk="0" hangingPunct="1">
              <a:lnSpc>
                <a:spcPct val="90000"/>
              </a:lnSpc>
              <a:spcBef>
                <a:spcPts val="400"/>
              </a:spcBef>
              <a:buFont typeface="Arial" panose="020B0604020202020204" pitchFamily="34" charset="0"/>
              <a:buNone/>
              <a:defRPr sz="1600" b="1" kern="1200">
                <a:solidFill>
                  <a:schemeClr val="tx1"/>
                </a:solidFill>
                <a:latin typeface="+mn-lt"/>
                <a:ea typeface="+mn-ea"/>
                <a:cs typeface="+mn-cs"/>
              </a:defRPr>
            </a:lvl2pPr>
            <a:lvl3pPr marL="731520" indent="0" algn="l" defTabSz="731520" rtl="0" eaLnBrk="1" latinLnBrk="0" hangingPunct="1">
              <a:lnSpc>
                <a:spcPct val="90000"/>
              </a:lnSpc>
              <a:spcBef>
                <a:spcPts val="400"/>
              </a:spcBef>
              <a:buFont typeface="Arial" panose="020B0604020202020204" pitchFamily="34" charset="0"/>
              <a:buNone/>
              <a:defRPr sz="1440" b="1" kern="1200">
                <a:solidFill>
                  <a:schemeClr val="tx1"/>
                </a:solidFill>
                <a:latin typeface="+mn-lt"/>
                <a:ea typeface="+mn-ea"/>
                <a:cs typeface="+mn-cs"/>
              </a:defRPr>
            </a:lvl3pPr>
            <a:lvl4pPr marL="109728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4pPr>
            <a:lvl5pPr marL="146304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5pPr>
            <a:lvl6pPr marL="182880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6pPr>
            <a:lvl7pPr marL="219456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7pPr>
            <a:lvl8pPr marL="256032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8pPr>
            <a:lvl9pPr marL="292608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9pPr>
          </a:lstStyle>
          <a:p>
            <a:pPr algn="ctr"/>
            <a:r>
              <a:rPr lang="en-GB" sz="2000" dirty="0">
                <a:solidFill>
                  <a:srgbClr val="0079AA"/>
                </a:solidFill>
                <a:ea typeface="Calibri"/>
                <a:cs typeface="Calibri"/>
              </a:rPr>
              <a:t>REVIEWED THE LITERATURE</a:t>
            </a:r>
            <a:endParaRPr lang="en-US" dirty="0"/>
          </a:p>
          <a:p>
            <a:pPr algn="ctr"/>
            <a:endParaRPr lang="en-GB" sz="2000">
              <a:solidFill>
                <a:srgbClr val="0079AA"/>
              </a:solidFill>
              <a:ea typeface="Calibri" panose="020F0502020204030204"/>
              <a:cs typeface="Calibri" panose="020F0502020204030204"/>
            </a:endParaRPr>
          </a:p>
          <a:p>
            <a:pPr algn="ctr"/>
            <a:endParaRPr lang="en-US" sz="2000" dirty="0">
              <a:solidFill>
                <a:srgbClr val="0079AA"/>
              </a:solidFill>
              <a:ea typeface="Calibri" panose="020F0502020204030204"/>
              <a:cs typeface="Calibri" panose="020F0502020204030204"/>
            </a:endParaRPr>
          </a:p>
        </p:txBody>
      </p:sp>
      <p:sp>
        <p:nvSpPr>
          <p:cNvPr id="19" name="Content Placeholder 1">
            <a:extLst>
              <a:ext uri="{FF2B5EF4-FFF2-40B4-BE49-F238E27FC236}">
                <a16:creationId xmlns:a16="http://schemas.microsoft.com/office/drawing/2014/main" id="{AB36A63B-FB9B-AE91-C216-B45970FCEB45}"/>
              </a:ext>
            </a:extLst>
          </p:cNvPr>
          <p:cNvSpPr txBox="1">
            <a:spLocks/>
          </p:cNvSpPr>
          <p:nvPr/>
        </p:nvSpPr>
        <p:spPr>
          <a:xfrm>
            <a:off x="3138712" y="2324885"/>
            <a:ext cx="2010894" cy="1123509"/>
          </a:xfrm>
          <a:prstGeom prst="rect">
            <a:avLst/>
          </a:prstGeom>
        </p:spPr>
        <p:txBody>
          <a:bodyPr vert="horz" lIns="91440" tIns="45720" rIns="91440" bIns="45720" rtlCol="0" anchor="b">
            <a:normAutofit lnSpcReduction="10000"/>
          </a:bodyPr>
          <a:lstStyle>
            <a:lvl1pPr marL="0" indent="0" algn="l" defTabSz="731520" rtl="0" eaLnBrk="1" latinLnBrk="0" hangingPunct="1">
              <a:lnSpc>
                <a:spcPct val="90000"/>
              </a:lnSpc>
              <a:spcBef>
                <a:spcPts val="800"/>
              </a:spcBef>
              <a:buFont typeface="Arial" panose="020B0604020202020204" pitchFamily="34" charset="0"/>
              <a:buNone/>
              <a:defRPr sz="1920" b="1" kern="1200">
                <a:solidFill>
                  <a:schemeClr val="tx1"/>
                </a:solidFill>
                <a:latin typeface="+mn-lt"/>
                <a:ea typeface="+mn-ea"/>
                <a:cs typeface="+mn-cs"/>
              </a:defRPr>
            </a:lvl1pPr>
            <a:lvl2pPr marL="365760" indent="0" algn="l" defTabSz="731520" rtl="0" eaLnBrk="1" latinLnBrk="0" hangingPunct="1">
              <a:lnSpc>
                <a:spcPct val="90000"/>
              </a:lnSpc>
              <a:spcBef>
                <a:spcPts val="400"/>
              </a:spcBef>
              <a:buFont typeface="Arial" panose="020B0604020202020204" pitchFamily="34" charset="0"/>
              <a:buNone/>
              <a:defRPr sz="1600" b="1" kern="1200">
                <a:solidFill>
                  <a:schemeClr val="tx1"/>
                </a:solidFill>
                <a:latin typeface="+mn-lt"/>
                <a:ea typeface="+mn-ea"/>
                <a:cs typeface="+mn-cs"/>
              </a:defRPr>
            </a:lvl2pPr>
            <a:lvl3pPr marL="731520" indent="0" algn="l" defTabSz="731520" rtl="0" eaLnBrk="1" latinLnBrk="0" hangingPunct="1">
              <a:lnSpc>
                <a:spcPct val="90000"/>
              </a:lnSpc>
              <a:spcBef>
                <a:spcPts val="400"/>
              </a:spcBef>
              <a:buFont typeface="Arial" panose="020B0604020202020204" pitchFamily="34" charset="0"/>
              <a:buNone/>
              <a:defRPr sz="1440" b="1" kern="1200">
                <a:solidFill>
                  <a:schemeClr val="tx1"/>
                </a:solidFill>
                <a:latin typeface="+mn-lt"/>
                <a:ea typeface="+mn-ea"/>
                <a:cs typeface="+mn-cs"/>
              </a:defRPr>
            </a:lvl3pPr>
            <a:lvl4pPr marL="109728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4pPr>
            <a:lvl5pPr marL="146304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5pPr>
            <a:lvl6pPr marL="182880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6pPr>
            <a:lvl7pPr marL="219456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7pPr>
            <a:lvl8pPr marL="256032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8pPr>
            <a:lvl9pPr marL="292608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9pPr>
          </a:lstStyle>
          <a:p>
            <a:pPr algn="ctr"/>
            <a:r>
              <a:rPr lang="en-GB" sz="2000" dirty="0">
                <a:solidFill>
                  <a:srgbClr val="0079AA"/>
                </a:solidFill>
                <a:ea typeface="Calibri"/>
                <a:cs typeface="Calibri"/>
              </a:rPr>
              <a:t>ALIGNED WITH NEEDS OF REGULATORS &amp; HTAs</a:t>
            </a:r>
          </a:p>
        </p:txBody>
      </p:sp>
      <p:sp>
        <p:nvSpPr>
          <p:cNvPr id="20" name="Content Placeholder 1">
            <a:extLst>
              <a:ext uri="{FF2B5EF4-FFF2-40B4-BE49-F238E27FC236}">
                <a16:creationId xmlns:a16="http://schemas.microsoft.com/office/drawing/2014/main" id="{5415F2CB-F0BD-47A8-D381-4451A5F0A0A8}"/>
              </a:ext>
            </a:extLst>
          </p:cNvPr>
          <p:cNvSpPr txBox="1">
            <a:spLocks/>
          </p:cNvSpPr>
          <p:nvPr/>
        </p:nvSpPr>
        <p:spPr>
          <a:xfrm>
            <a:off x="5114954" y="2339959"/>
            <a:ext cx="2010894" cy="1123509"/>
          </a:xfrm>
          <a:prstGeom prst="rect">
            <a:avLst/>
          </a:prstGeom>
        </p:spPr>
        <p:txBody>
          <a:bodyPr vert="horz" lIns="91440" tIns="45720" rIns="91440" bIns="45720" rtlCol="0" anchor="b">
            <a:normAutofit/>
          </a:bodyPr>
          <a:lstStyle>
            <a:lvl1pPr marL="0" indent="0" algn="l" defTabSz="731520" rtl="0" eaLnBrk="1" latinLnBrk="0" hangingPunct="1">
              <a:lnSpc>
                <a:spcPct val="90000"/>
              </a:lnSpc>
              <a:spcBef>
                <a:spcPts val="800"/>
              </a:spcBef>
              <a:buFont typeface="Arial" panose="020B0604020202020204" pitchFamily="34" charset="0"/>
              <a:buNone/>
              <a:defRPr sz="1920" b="1" kern="1200">
                <a:solidFill>
                  <a:schemeClr val="tx1"/>
                </a:solidFill>
                <a:latin typeface="+mn-lt"/>
                <a:ea typeface="+mn-ea"/>
                <a:cs typeface="+mn-cs"/>
              </a:defRPr>
            </a:lvl1pPr>
            <a:lvl2pPr marL="365760" indent="0" algn="l" defTabSz="731520" rtl="0" eaLnBrk="1" latinLnBrk="0" hangingPunct="1">
              <a:lnSpc>
                <a:spcPct val="90000"/>
              </a:lnSpc>
              <a:spcBef>
                <a:spcPts val="400"/>
              </a:spcBef>
              <a:buFont typeface="Arial" panose="020B0604020202020204" pitchFamily="34" charset="0"/>
              <a:buNone/>
              <a:defRPr sz="1600" b="1" kern="1200">
                <a:solidFill>
                  <a:schemeClr val="tx1"/>
                </a:solidFill>
                <a:latin typeface="+mn-lt"/>
                <a:ea typeface="+mn-ea"/>
                <a:cs typeface="+mn-cs"/>
              </a:defRPr>
            </a:lvl2pPr>
            <a:lvl3pPr marL="731520" indent="0" algn="l" defTabSz="731520" rtl="0" eaLnBrk="1" latinLnBrk="0" hangingPunct="1">
              <a:lnSpc>
                <a:spcPct val="90000"/>
              </a:lnSpc>
              <a:spcBef>
                <a:spcPts val="400"/>
              </a:spcBef>
              <a:buFont typeface="Arial" panose="020B0604020202020204" pitchFamily="34" charset="0"/>
              <a:buNone/>
              <a:defRPr sz="1440" b="1" kern="1200">
                <a:solidFill>
                  <a:schemeClr val="tx1"/>
                </a:solidFill>
                <a:latin typeface="+mn-lt"/>
                <a:ea typeface="+mn-ea"/>
                <a:cs typeface="+mn-cs"/>
              </a:defRPr>
            </a:lvl3pPr>
            <a:lvl4pPr marL="109728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4pPr>
            <a:lvl5pPr marL="146304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5pPr>
            <a:lvl6pPr marL="182880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6pPr>
            <a:lvl7pPr marL="219456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7pPr>
            <a:lvl8pPr marL="256032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8pPr>
            <a:lvl9pPr marL="2926080" indent="0" algn="l" defTabSz="731520" rtl="0" eaLnBrk="1" latinLnBrk="0" hangingPunct="1">
              <a:lnSpc>
                <a:spcPct val="90000"/>
              </a:lnSpc>
              <a:spcBef>
                <a:spcPts val="400"/>
              </a:spcBef>
              <a:buFont typeface="Arial" panose="020B0604020202020204" pitchFamily="34" charset="0"/>
              <a:buNone/>
              <a:defRPr sz="1280" b="1" kern="1200">
                <a:solidFill>
                  <a:schemeClr val="tx1"/>
                </a:solidFill>
                <a:latin typeface="+mn-lt"/>
                <a:ea typeface="+mn-ea"/>
                <a:cs typeface="+mn-cs"/>
              </a:defRPr>
            </a:lvl9pPr>
          </a:lstStyle>
          <a:p>
            <a:pPr algn="ctr"/>
            <a:r>
              <a:rPr lang="en-GB" sz="2000" dirty="0">
                <a:solidFill>
                  <a:srgbClr val="0079AA"/>
                </a:solidFill>
                <a:ea typeface="Calibri"/>
                <a:cs typeface="Calibri"/>
              </a:rPr>
              <a:t>BALANCED THE NEED</a:t>
            </a:r>
          </a:p>
          <a:p>
            <a:pPr algn="ctr"/>
            <a:endParaRPr lang="en-US" sz="2000" dirty="0">
              <a:solidFill>
                <a:srgbClr val="0079AA"/>
              </a:solidFill>
              <a:ea typeface="Calibri"/>
              <a:cs typeface="Calibri"/>
            </a:endParaRPr>
          </a:p>
        </p:txBody>
      </p:sp>
      <p:pic>
        <p:nvPicPr>
          <p:cNvPr id="21" name="Graphic 20" descr="Magnifying glass with solid fill">
            <a:extLst>
              <a:ext uri="{FF2B5EF4-FFF2-40B4-BE49-F238E27FC236}">
                <a16:creationId xmlns:a16="http://schemas.microsoft.com/office/drawing/2014/main" id="{495D5E04-165B-DB7F-3ACB-A749B51FD41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04649" y="1526396"/>
            <a:ext cx="790238" cy="769545"/>
          </a:xfrm>
          <a:prstGeom prst="rect">
            <a:avLst/>
          </a:prstGeom>
        </p:spPr>
      </p:pic>
      <p:pic>
        <p:nvPicPr>
          <p:cNvPr id="22" name="Graphic 21" descr="Checklist with solid fill">
            <a:extLst>
              <a:ext uri="{FF2B5EF4-FFF2-40B4-BE49-F238E27FC236}">
                <a16:creationId xmlns:a16="http://schemas.microsoft.com/office/drawing/2014/main" id="{9832D62F-256A-C973-C4E6-15B39901172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655660" y="1443621"/>
            <a:ext cx="873013" cy="862667"/>
          </a:xfrm>
          <a:prstGeom prst="rect">
            <a:avLst/>
          </a:prstGeom>
        </p:spPr>
      </p:pic>
      <p:pic>
        <p:nvPicPr>
          <p:cNvPr id="23" name="Graphic 22" descr="Users with solid fill">
            <a:extLst>
              <a:ext uri="{FF2B5EF4-FFF2-40B4-BE49-F238E27FC236}">
                <a16:creationId xmlns:a16="http://schemas.microsoft.com/office/drawing/2014/main" id="{3D80F108-2DE3-0D8D-9E0B-37878EE70EF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569822" y="1310563"/>
            <a:ext cx="1110988" cy="1110989"/>
          </a:xfrm>
          <a:prstGeom prst="rect">
            <a:avLst/>
          </a:prstGeom>
        </p:spPr>
      </p:pic>
      <p:pic>
        <p:nvPicPr>
          <p:cNvPr id="25" name="Graphic 24" descr="A blue letters on a black background&#10;&#10;Description automatically generated">
            <a:extLst>
              <a:ext uri="{FF2B5EF4-FFF2-40B4-BE49-F238E27FC236}">
                <a16:creationId xmlns:a16="http://schemas.microsoft.com/office/drawing/2014/main" id="{AB644F89-66F7-70FF-5BA8-893A08334B3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94740" y="6790653"/>
            <a:ext cx="2254365" cy="378922"/>
          </a:xfrm>
          <a:prstGeom prst="rect">
            <a:avLst/>
          </a:prstGeom>
        </p:spPr>
      </p:pic>
      <p:pic>
        <p:nvPicPr>
          <p:cNvPr id="27" name="Picture 26" descr="A close-up of a logo&#10;&#10;AI-generated content may be incorrect.">
            <a:extLst>
              <a:ext uri="{FF2B5EF4-FFF2-40B4-BE49-F238E27FC236}">
                <a16:creationId xmlns:a16="http://schemas.microsoft.com/office/drawing/2014/main" id="{95719E47-6FC7-8367-27D1-3CF17625C28B}"/>
              </a:ext>
            </a:extLst>
          </p:cNvPr>
          <p:cNvPicPr>
            <a:picLocks noChangeAspect="1"/>
          </p:cNvPicPr>
          <p:nvPr/>
        </p:nvPicPr>
        <p:blipFill>
          <a:blip r:embed="rId10" cstate="screen">
            <a:extLst>
              <a:ext uri="{28A0092B-C50C-407E-A947-70E740481C1C}">
                <a14:useLocalDpi xmlns:a14="http://schemas.microsoft.com/office/drawing/2010/main" val="0"/>
              </a:ext>
            </a:extLst>
          </a:blip>
          <a:stretch>
            <a:fillRect/>
          </a:stretch>
        </p:blipFill>
        <p:spPr>
          <a:xfrm>
            <a:off x="3787517" y="6484569"/>
            <a:ext cx="1645920" cy="754833"/>
          </a:xfrm>
          <a:prstGeom prst="rect">
            <a:avLst/>
          </a:prstGeom>
        </p:spPr>
      </p:pic>
      <p:pic>
        <p:nvPicPr>
          <p:cNvPr id="2" name="Picture 1">
            <a:extLst>
              <a:ext uri="{FF2B5EF4-FFF2-40B4-BE49-F238E27FC236}">
                <a16:creationId xmlns:a16="http://schemas.microsoft.com/office/drawing/2014/main" id="{93881FD2-C2C8-045F-38A7-11E461608C5B}"/>
              </a:ext>
            </a:extLst>
          </p:cNvPr>
          <p:cNvPicPr>
            <a:picLocks noChangeAspect="1"/>
          </p:cNvPicPr>
          <p:nvPr/>
        </p:nvPicPr>
        <p:blipFill>
          <a:blip r:embed="rId11" cstate="screen">
            <a:extLst>
              <a:ext uri="{28A0092B-C50C-407E-A947-70E740481C1C}">
                <a14:useLocalDpi xmlns:a14="http://schemas.microsoft.com/office/drawing/2010/main" val="0"/>
              </a:ext>
            </a:extLst>
          </a:blip>
          <a:srcRect/>
          <a:stretch/>
        </p:blipFill>
        <p:spPr>
          <a:xfrm>
            <a:off x="5900424" y="6544080"/>
            <a:ext cx="1426029" cy="793627"/>
          </a:xfrm>
          <a:prstGeom prst="rect">
            <a:avLst/>
          </a:prstGeom>
        </p:spPr>
      </p:pic>
    </p:spTree>
    <p:extLst>
      <p:ext uri="{BB962C8B-B14F-4D97-AF65-F5344CB8AC3E}">
        <p14:creationId xmlns:p14="http://schemas.microsoft.com/office/powerpoint/2010/main" val="3094863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FD2BC51-D2A7-2F15-FBA0-B80DBABDD8A0}"/>
              </a:ext>
            </a:extLst>
          </p:cNvPr>
          <p:cNvSpPr>
            <a:spLocks noGrp="1"/>
          </p:cNvSpPr>
          <p:nvPr>
            <p:ph type="title"/>
          </p:nvPr>
        </p:nvSpPr>
        <p:spPr>
          <a:xfrm>
            <a:off x="1228134" y="181809"/>
            <a:ext cx="6087066" cy="1413934"/>
          </a:xfrm>
        </p:spPr>
        <p:txBody>
          <a:bodyPr>
            <a:normAutofit/>
          </a:bodyPr>
          <a:lstStyle/>
          <a:p>
            <a:r>
              <a:rPr lang="en-GB" sz="2800" b="1">
                <a:solidFill>
                  <a:srgbClr val="0079AA"/>
                </a:solidFill>
              </a:rPr>
              <a:t>APPROACH:</a:t>
            </a:r>
            <a:br>
              <a:rPr lang="en-GB" sz="2800" b="1">
                <a:solidFill>
                  <a:srgbClr val="0079AA"/>
                </a:solidFill>
              </a:rPr>
            </a:br>
            <a:r>
              <a:rPr lang="en-GB" sz="2800" b="1">
                <a:solidFill>
                  <a:srgbClr val="0079AA"/>
                </a:solidFill>
              </a:rPr>
              <a:t>Finally, in depth interviews with payer experts </a:t>
            </a:r>
            <a:endParaRPr lang="en-US" sz="2800" b="1">
              <a:solidFill>
                <a:srgbClr val="0079AA"/>
              </a:solidFill>
            </a:endParaRPr>
          </a:p>
        </p:txBody>
      </p:sp>
      <p:sp>
        <p:nvSpPr>
          <p:cNvPr id="6" name="Rectangle: Rounded Corners 5">
            <a:extLst>
              <a:ext uri="{FF2B5EF4-FFF2-40B4-BE49-F238E27FC236}">
                <a16:creationId xmlns:a16="http://schemas.microsoft.com/office/drawing/2014/main" id="{6942F24D-0589-438F-3AB6-98528C0E0D94}"/>
              </a:ext>
            </a:extLst>
          </p:cNvPr>
          <p:cNvSpPr/>
          <p:nvPr/>
        </p:nvSpPr>
        <p:spPr>
          <a:xfrm>
            <a:off x="1334814" y="2111369"/>
            <a:ext cx="5396071" cy="696689"/>
          </a:xfrm>
          <a:prstGeom prst="roundRect">
            <a:avLst/>
          </a:prstGeom>
          <a:noFill/>
          <a:ln w="38100">
            <a:solidFill>
              <a:srgbClr val="70B8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solidFill>
                  <a:srgbClr val="70B866"/>
                </a:solidFill>
              </a:rPr>
              <a:t>         Confirm findings from the desk research</a:t>
            </a:r>
            <a:endParaRPr lang="en-US" b="1">
              <a:solidFill>
                <a:srgbClr val="70B866"/>
              </a:solidFill>
            </a:endParaRPr>
          </a:p>
        </p:txBody>
      </p:sp>
      <p:pic>
        <p:nvPicPr>
          <p:cNvPr id="1028" name="Picture 4" descr="Round icon. Illustration of flag of Germany">
            <a:extLst>
              <a:ext uri="{FF2B5EF4-FFF2-40B4-BE49-F238E27FC236}">
                <a16:creationId xmlns:a16="http://schemas.microsoft.com/office/drawing/2014/main" id="{5FF4793D-EA85-17CE-1594-9175557118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6595" y="5567449"/>
            <a:ext cx="1014252" cy="75881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Download HD France Flag 3d Round Xl - France Flag Icon Png Transparent ...">
            <a:extLst>
              <a:ext uri="{FF2B5EF4-FFF2-40B4-BE49-F238E27FC236}">
                <a16:creationId xmlns:a16="http://schemas.microsoft.com/office/drawing/2014/main" id="{4410AB64-EC6F-F41A-EA0E-A1030D3C86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6453" y="5624530"/>
            <a:ext cx="685452" cy="68545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Download Italy Flag 3d Round Xl - Italian Flag Round Png PNG Image with ...">
            <a:extLst>
              <a:ext uri="{FF2B5EF4-FFF2-40B4-BE49-F238E27FC236}">
                <a16:creationId xmlns:a16="http://schemas.microsoft.com/office/drawing/2014/main" id="{CCD2F638-853D-A0BD-4134-3749DFCB66BC}"/>
              </a:ext>
            </a:extLst>
          </p:cNvPr>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3775537" y="5629571"/>
            <a:ext cx="696689" cy="696689"/>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07CAF871-7C64-1197-D93C-F0343BD81A3A}"/>
              </a:ext>
            </a:extLst>
          </p:cNvPr>
          <p:cNvPicPr>
            <a:picLocks noChangeAspect="1" noChangeArrowheads="1"/>
          </p:cNvPicPr>
          <p:nvPr/>
        </p:nvPicPr>
        <p:blipFill>
          <a:blip r:embed="rId5" cstate="screen">
            <a:extLst>
              <a:ext uri="{28A0092B-C50C-407E-A947-70E740481C1C}">
                <a14:useLocalDpi xmlns:a14="http://schemas.microsoft.com/office/drawing/2010/main" val="0"/>
              </a:ext>
            </a:extLst>
          </a:blip>
          <a:srcRect/>
          <a:stretch>
            <a:fillRect/>
          </a:stretch>
        </p:blipFill>
        <p:spPr bwMode="auto">
          <a:xfrm>
            <a:off x="4812612" y="5597137"/>
            <a:ext cx="1014252" cy="76155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2B7BAD2A-5656-DE70-3B46-EAFE493A171C}"/>
              </a:ext>
            </a:extLst>
          </p:cNvPr>
          <p:cNvPicPr>
            <a:picLocks noChangeAspect="1" noChangeArrowheads="1"/>
          </p:cNvPicPr>
          <p:nvPr/>
        </p:nvPicPr>
        <p:blipFill>
          <a:blip r:embed="rId6" cstate="screen">
            <a:extLst>
              <a:ext uri="{28A0092B-C50C-407E-A947-70E740481C1C}">
                <a14:useLocalDpi xmlns:a14="http://schemas.microsoft.com/office/drawing/2010/main" val="0"/>
              </a:ext>
            </a:extLst>
          </a:blip>
          <a:srcRect/>
          <a:stretch>
            <a:fillRect/>
          </a:stretch>
        </p:blipFill>
        <p:spPr bwMode="auto">
          <a:xfrm>
            <a:off x="5989320" y="5599881"/>
            <a:ext cx="741565" cy="75881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Rounded Corners 6">
            <a:extLst>
              <a:ext uri="{FF2B5EF4-FFF2-40B4-BE49-F238E27FC236}">
                <a16:creationId xmlns:a16="http://schemas.microsoft.com/office/drawing/2014/main" id="{DEFD59D9-5CE3-AE13-B2AC-D1EA340E3F48}"/>
              </a:ext>
            </a:extLst>
          </p:cNvPr>
          <p:cNvSpPr/>
          <p:nvPr/>
        </p:nvSpPr>
        <p:spPr>
          <a:xfrm>
            <a:off x="1334814" y="4442023"/>
            <a:ext cx="5396071" cy="696689"/>
          </a:xfrm>
          <a:prstGeom prst="roundRect">
            <a:avLst/>
          </a:prstGeom>
          <a:noFill/>
          <a:ln w="38100">
            <a:solidFill>
              <a:srgbClr val="70B8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solidFill>
                  <a:srgbClr val="70B866"/>
                </a:solidFill>
              </a:rPr>
              <a:t>Further refinement of the </a:t>
            </a:r>
          </a:p>
          <a:p>
            <a:pPr algn="ctr"/>
            <a:r>
              <a:rPr lang="en-GB" b="1">
                <a:solidFill>
                  <a:srgbClr val="70B866"/>
                </a:solidFill>
              </a:rPr>
              <a:t>clinical trial design</a:t>
            </a:r>
            <a:endParaRPr lang="en-US" b="1">
              <a:solidFill>
                <a:srgbClr val="70B866"/>
              </a:solidFill>
            </a:endParaRPr>
          </a:p>
        </p:txBody>
      </p:sp>
      <p:sp>
        <p:nvSpPr>
          <p:cNvPr id="8" name="Rectangle: Rounded Corners 7">
            <a:extLst>
              <a:ext uri="{FF2B5EF4-FFF2-40B4-BE49-F238E27FC236}">
                <a16:creationId xmlns:a16="http://schemas.microsoft.com/office/drawing/2014/main" id="{FEC7552A-E471-630E-67A9-7767821820E0}"/>
              </a:ext>
            </a:extLst>
          </p:cNvPr>
          <p:cNvSpPr/>
          <p:nvPr/>
        </p:nvSpPr>
        <p:spPr>
          <a:xfrm>
            <a:off x="1334814" y="3279436"/>
            <a:ext cx="5396071" cy="696689"/>
          </a:xfrm>
          <a:prstGeom prst="roundRect">
            <a:avLst/>
          </a:prstGeom>
          <a:noFill/>
          <a:ln w="38100">
            <a:solidFill>
              <a:srgbClr val="70B8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solidFill>
                  <a:srgbClr val="70B866"/>
                </a:solidFill>
              </a:rPr>
              <a:t>       Gather further critical payer insights </a:t>
            </a:r>
            <a:endParaRPr lang="en-US" b="1">
              <a:solidFill>
                <a:srgbClr val="70B866"/>
              </a:solidFill>
            </a:endParaRPr>
          </a:p>
        </p:txBody>
      </p:sp>
      <p:sp>
        <p:nvSpPr>
          <p:cNvPr id="9" name="Isosceles Triangle 8">
            <a:extLst>
              <a:ext uri="{FF2B5EF4-FFF2-40B4-BE49-F238E27FC236}">
                <a16:creationId xmlns:a16="http://schemas.microsoft.com/office/drawing/2014/main" id="{10F7781A-1686-51A4-8F30-F6189F87E888}"/>
              </a:ext>
            </a:extLst>
          </p:cNvPr>
          <p:cNvSpPr/>
          <p:nvPr/>
        </p:nvSpPr>
        <p:spPr>
          <a:xfrm rot="10800000">
            <a:off x="3746490" y="2935904"/>
            <a:ext cx="485799" cy="231227"/>
          </a:xfrm>
          <a:prstGeom prst="triangle">
            <a:avLst/>
          </a:prstGeom>
          <a:solidFill>
            <a:srgbClr val="70B866"/>
          </a:solidFill>
          <a:ln>
            <a:solidFill>
              <a:srgbClr val="70B8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880E7DD4-5C7D-624E-706E-8A676DF7B0B5}"/>
              </a:ext>
            </a:extLst>
          </p:cNvPr>
          <p:cNvSpPr/>
          <p:nvPr/>
        </p:nvSpPr>
        <p:spPr>
          <a:xfrm rot="10800000">
            <a:off x="3775537" y="4135503"/>
            <a:ext cx="485799" cy="231227"/>
          </a:xfrm>
          <a:prstGeom prst="triangle">
            <a:avLst/>
          </a:prstGeom>
          <a:solidFill>
            <a:srgbClr val="70B866"/>
          </a:solidFill>
          <a:ln>
            <a:solidFill>
              <a:srgbClr val="70B8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Graphic 10" descr="A blue letters on a black background&#10;&#10;Description automatically generated">
            <a:extLst>
              <a:ext uri="{FF2B5EF4-FFF2-40B4-BE49-F238E27FC236}">
                <a16:creationId xmlns:a16="http://schemas.microsoft.com/office/drawing/2014/main" id="{BDC977B2-66F8-2EFB-54D9-039AB1BE60E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94740" y="6790653"/>
            <a:ext cx="2254365" cy="378922"/>
          </a:xfrm>
          <a:prstGeom prst="rect">
            <a:avLst/>
          </a:prstGeom>
        </p:spPr>
      </p:pic>
      <p:pic>
        <p:nvPicPr>
          <p:cNvPr id="12" name="Picture 11" descr="A close-up of a logo&#10;&#10;AI-generated content may be incorrect.">
            <a:extLst>
              <a:ext uri="{FF2B5EF4-FFF2-40B4-BE49-F238E27FC236}">
                <a16:creationId xmlns:a16="http://schemas.microsoft.com/office/drawing/2014/main" id="{521773D3-FD9F-8DF9-8FFB-3F433BB703D3}"/>
              </a:ext>
            </a:extLst>
          </p:cNvPr>
          <p:cNvPicPr>
            <a:picLocks noChangeAspect="1"/>
          </p:cNvPicPr>
          <p:nvPr/>
        </p:nvPicPr>
        <p:blipFill>
          <a:blip r:embed="rId9" cstate="screen">
            <a:extLst>
              <a:ext uri="{28A0092B-C50C-407E-A947-70E740481C1C}">
                <a14:useLocalDpi xmlns:a14="http://schemas.microsoft.com/office/drawing/2010/main" val="0"/>
              </a:ext>
            </a:extLst>
          </a:blip>
          <a:stretch>
            <a:fillRect/>
          </a:stretch>
        </p:blipFill>
        <p:spPr>
          <a:xfrm>
            <a:off x="3888804" y="6473315"/>
            <a:ext cx="1645920" cy="754833"/>
          </a:xfrm>
          <a:prstGeom prst="rect">
            <a:avLst/>
          </a:prstGeom>
        </p:spPr>
      </p:pic>
      <p:pic>
        <p:nvPicPr>
          <p:cNvPr id="14" name="Graphic 13" descr="Badge Tick with solid fill">
            <a:extLst>
              <a:ext uri="{FF2B5EF4-FFF2-40B4-BE49-F238E27FC236}">
                <a16:creationId xmlns:a16="http://schemas.microsoft.com/office/drawing/2014/main" id="{EB592F8C-4596-F80E-7F5D-9001502B04B9}"/>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433518" y="2119654"/>
            <a:ext cx="688404" cy="688404"/>
          </a:xfrm>
          <a:prstGeom prst="rect">
            <a:avLst/>
          </a:prstGeom>
        </p:spPr>
      </p:pic>
      <p:pic>
        <p:nvPicPr>
          <p:cNvPr id="16" name="Graphic 15" descr="Add with solid fill">
            <a:extLst>
              <a:ext uri="{FF2B5EF4-FFF2-40B4-BE49-F238E27FC236}">
                <a16:creationId xmlns:a16="http://schemas.microsoft.com/office/drawing/2014/main" id="{0442B43C-9437-4040-4433-122B6C569F76}"/>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1490152" y="3352618"/>
            <a:ext cx="575136" cy="575136"/>
          </a:xfrm>
          <a:prstGeom prst="rect">
            <a:avLst/>
          </a:prstGeom>
        </p:spPr>
      </p:pic>
      <p:pic>
        <p:nvPicPr>
          <p:cNvPr id="18" name="Graphic 17" descr="Blockchain with solid fill">
            <a:extLst>
              <a:ext uri="{FF2B5EF4-FFF2-40B4-BE49-F238E27FC236}">
                <a16:creationId xmlns:a16="http://schemas.microsoft.com/office/drawing/2014/main" id="{300A37D9-877C-710B-8F60-7C57A3075F57}"/>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476667" y="4485912"/>
            <a:ext cx="575136" cy="575136"/>
          </a:xfrm>
          <a:prstGeom prst="rect">
            <a:avLst/>
          </a:prstGeom>
        </p:spPr>
      </p:pic>
      <p:pic>
        <p:nvPicPr>
          <p:cNvPr id="2" name="Picture 1">
            <a:extLst>
              <a:ext uri="{FF2B5EF4-FFF2-40B4-BE49-F238E27FC236}">
                <a16:creationId xmlns:a16="http://schemas.microsoft.com/office/drawing/2014/main" id="{7743C7E1-A8E9-7ED4-A621-E1A495139B6A}"/>
              </a:ext>
            </a:extLst>
          </p:cNvPr>
          <p:cNvPicPr>
            <a:picLocks noChangeAspect="1"/>
          </p:cNvPicPr>
          <p:nvPr/>
        </p:nvPicPr>
        <p:blipFill>
          <a:blip r:embed="rId16" cstate="screen">
            <a:extLst>
              <a:ext uri="{28A0092B-C50C-407E-A947-70E740481C1C}">
                <a14:useLocalDpi xmlns:a14="http://schemas.microsoft.com/office/drawing/2010/main" val="0"/>
              </a:ext>
            </a:extLst>
          </a:blip>
          <a:srcRect/>
          <a:stretch/>
        </p:blipFill>
        <p:spPr>
          <a:xfrm>
            <a:off x="5900424" y="6544080"/>
            <a:ext cx="1426029" cy="793627"/>
          </a:xfrm>
          <a:prstGeom prst="rect">
            <a:avLst/>
          </a:prstGeom>
        </p:spPr>
      </p:pic>
    </p:spTree>
    <p:extLst>
      <p:ext uri="{BB962C8B-B14F-4D97-AF65-F5344CB8AC3E}">
        <p14:creationId xmlns:p14="http://schemas.microsoft.com/office/powerpoint/2010/main" val="2133144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482BA-DAAC-3E12-315A-11F099FF8E78}"/>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9D484AD9-F045-BF6C-8C8C-0DF997FFDF52}"/>
              </a:ext>
            </a:extLst>
          </p:cNvPr>
          <p:cNvSpPr>
            <a:spLocks noGrp="1"/>
          </p:cNvSpPr>
          <p:nvPr>
            <p:ph type="title"/>
          </p:nvPr>
        </p:nvSpPr>
        <p:spPr>
          <a:xfrm>
            <a:off x="1177269" y="-47589"/>
            <a:ext cx="6309360" cy="1413934"/>
          </a:xfrm>
        </p:spPr>
        <p:txBody>
          <a:bodyPr>
            <a:normAutofit/>
          </a:bodyPr>
          <a:lstStyle/>
          <a:p>
            <a:r>
              <a:rPr lang="en-GB" sz="2800" b="1">
                <a:solidFill>
                  <a:srgbClr val="0079AA"/>
                </a:solidFill>
              </a:rPr>
              <a:t>OUTCOME</a:t>
            </a:r>
            <a:endParaRPr lang="en-US" sz="2800" b="1">
              <a:solidFill>
                <a:srgbClr val="0079AA"/>
              </a:solidFill>
            </a:endParaRPr>
          </a:p>
        </p:txBody>
      </p:sp>
      <p:pic>
        <p:nvPicPr>
          <p:cNvPr id="3" name="Graphic 2" descr="A blue letters on a black background&#10;&#10;Description automatically generated">
            <a:extLst>
              <a:ext uri="{FF2B5EF4-FFF2-40B4-BE49-F238E27FC236}">
                <a16:creationId xmlns:a16="http://schemas.microsoft.com/office/drawing/2014/main" id="{3DDB3570-E44A-F71E-CC39-6969481AA34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4740" y="6790653"/>
            <a:ext cx="2254365" cy="378922"/>
          </a:xfrm>
          <a:prstGeom prst="rect">
            <a:avLst/>
          </a:prstGeom>
        </p:spPr>
      </p:pic>
      <p:pic>
        <p:nvPicPr>
          <p:cNvPr id="6" name="Picture 5" descr="A close-up of a logo&#10;&#10;AI-generated content may be incorrect.">
            <a:extLst>
              <a:ext uri="{FF2B5EF4-FFF2-40B4-BE49-F238E27FC236}">
                <a16:creationId xmlns:a16="http://schemas.microsoft.com/office/drawing/2014/main" id="{15009B0F-8EFD-37E6-3BDC-CBC68FBF3176}"/>
              </a:ext>
            </a:extLst>
          </p:cNvPr>
          <p:cNvPicPr>
            <a:picLocks noChangeAspect="1"/>
          </p:cNvPicPr>
          <p:nvPr/>
        </p:nvPicPr>
        <p:blipFill>
          <a:blip r:embed="rId4" cstate="screen">
            <a:extLst>
              <a:ext uri="{28A0092B-C50C-407E-A947-70E740481C1C}">
                <a14:useLocalDpi xmlns:a14="http://schemas.microsoft.com/office/drawing/2010/main" val="0"/>
              </a:ext>
            </a:extLst>
          </a:blip>
          <a:stretch>
            <a:fillRect/>
          </a:stretch>
        </p:blipFill>
        <p:spPr>
          <a:xfrm>
            <a:off x="3888804" y="6473315"/>
            <a:ext cx="1645920" cy="754833"/>
          </a:xfrm>
          <a:prstGeom prst="rect">
            <a:avLst/>
          </a:prstGeom>
        </p:spPr>
      </p:pic>
      <p:sp>
        <p:nvSpPr>
          <p:cNvPr id="9" name="Rectangle: Rounded Corners 8">
            <a:extLst>
              <a:ext uri="{FF2B5EF4-FFF2-40B4-BE49-F238E27FC236}">
                <a16:creationId xmlns:a16="http://schemas.microsoft.com/office/drawing/2014/main" id="{7CA1415D-A896-4ABA-7396-C4EF1008BB25}"/>
              </a:ext>
            </a:extLst>
          </p:cNvPr>
          <p:cNvSpPr/>
          <p:nvPr/>
        </p:nvSpPr>
        <p:spPr>
          <a:xfrm>
            <a:off x="1297054" y="4320392"/>
            <a:ext cx="5210536" cy="1840958"/>
          </a:xfrm>
          <a:prstGeom prst="roundRect">
            <a:avLst/>
          </a:prstGeom>
          <a:ln>
            <a:solidFill>
              <a:srgbClr val="0079AA"/>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dirty="0"/>
              <a:t>Strengthened our client’s clinical development &amp;  market access strategy by addressing key stakeholders needs to maximise the likelihood of market access and pricing success across markets</a:t>
            </a:r>
            <a:endParaRPr lang="en-US" dirty="0"/>
          </a:p>
        </p:txBody>
      </p:sp>
      <p:sp>
        <p:nvSpPr>
          <p:cNvPr id="10" name="Isosceles Triangle 9">
            <a:extLst>
              <a:ext uri="{FF2B5EF4-FFF2-40B4-BE49-F238E27FC236}">
                <a16:creationId xmlns:a16="http://schemas.microsoft.com/office/drawing/2014/main" id="{498AB95D-3E3C-1EB7-10F9-F5909AEA57B9}"/>
              </a:ext>
            </a:extLst>
          </p:cNvPr>
          <p:cNvSpPr/>
          <p:nvPr/>
        </p:nvSpPr>
        <p:spPr>
          <a:xfrm rot="10800000">
            <a:off x="2338104" y="3871315"/>
            <a:ext cx="485799" cy="231227"/>
          </a:xfrm>
          <a:prstGeom prst="triangle">
            <a:avLst/>
          </a:prstGeom>
          <a:ln>
            <a:solidFill>
              <a:srgbClr val="0079A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D00F6D36-57CD-AC32-61F6-AFDE53C97DB3}"/>
              </a:ext>
            </a:extLst>
          </p:cNvPr>
          <p:cNvSpPr/>
          <p:nvPr/>
        </p:nvSpPr>
        <p:spPr>
          <a:xfrm rot="10800000">
            <a:off x="5166360" y="3871316"/>
            <a:ext cx="485799" cy="231227"/>
          </a:xfrm>
          <a:prstGeom prst="triangle">
            <a:avLst/>
          </a:prstGeom>
          <a:ln>
            <a:solidFill>
              <a:srgbClr val="0079A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BFF65D3F-E937-AE5D-D62D-BCD22008F127}"/>
              </a:ext>
            </a:extLst>
          </p:cNvPr>
          <p:cNvSpPr/>
          <p:nvPr/>
        </p:nvSpPr>
        <p:spPr>
          <a:xfrm>
            <a:off x="1297054" y="1412608"/>
            <a:ext cx="2402582" cy="2283526"/>
          </a:xfrm>
          <a:prstGeom prst="roundRect">
            <a:avLst/>
          </a:prstGeom>
          <a:solidFill>
            <a:srgbClr val="70B866"/>
          </a:solidFill>
          <a:ln>
            <a:solidFill>
              <a:srgbClr val="70B866"/>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600" b="1"/>
              <a:t>Provided clear recommendations on the clinical trial design and further evidence generation to maximise the likelihood of HTA acceptance</a:t>
            </a:r>
            <a:endParaRPr lang="en-US" sz="1600" b="1"/>
          </a:p>
        </p:txBody>
      </p:sp>
      <p:sp>
        <p:nvSpPr>
          <p:cNvPr id="13" name="Rectangle: Rounded Corners 12">
            <a:extLst>
              <a:ext uri="{FF2B5EF4-FFF2-40B4-BE49-F238E27FC236}">
                <a16:creationId xmlns:a16="http://schemas.microsoft.com/office/drawing/2014/main" id="{7434436F-BC28-CBFF-03A2-A8EF6891082D}"/>
              </a:ext>
            </a:extLst>
          </p:cNvPr>
          <p:cNvSpPr/>
          <p:nvPr/>
        </p:nvSpPr>
        <p:spPr>
          <a:xfrm>
            <a:off x="4310928" y="1412606"/>
            <a:ext cx="2196662" cy="2283526"/>
          </a:xfrm>
          <a:prstGeom prst="roundRect">
            <a:avLst/>
          </a:prstGeom>
          <a:solidFill>
            <a:srgbClr val="70B866"/>
          </a:solidFill>
          <a:ln>
            <a:solidFill>
              <a:srgbClr val="70B8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b="1"/>
              <a:t>Detailed potential HTA assessment pathways to inform market access strategies that take account of greater uncertainties</a:t>
            </a:r>
            <a:endParaRPr lang="en-US" sz="1600" b="1"/>
          </a:p>
        </p:txBody>
      </p:sp>
      <p:pic>
        <p:nvPicPr>
          <p:cNvPr id="2" name="Picture 1">
            <a:extLst>
              <a:ext uri="{FF2B5EF4-FFF2-40B4-BE49-F238E27FC236}">
                <a16:creationId xmlns:a16="http://schemas.microsoft.com/office/drawing/2014/main" id="{05A45089-12A2-78D4-EBE6-C55C0806E1EC}"/>
              </a:ext>
            </a:extLst>
          </p:cNvPr>
          <p:cNvPicPr>
            <a:picLocks noChangeAspect="1"/>
          </p:cNvPicPr>
          <p:nvPr/>
        </p:nvPicPr>
        <p:blipFill>
          <a:blip r:embed="rId5" cstate="screen">
            <a:extLst>
              <a:ext uri="{28A0092B-C50C-407E-A947-70E740481C1C}">
                <a14:useLocalDpi xmlns:a14="http://schemas.microsoft.com/office/drawing/2010/main" val="0"/>
              </a:ext>
            </a:extLst>
          </a:blip>
          <a:srcRect/>
          <a:stretch/>
        </p:blipFill>
        <p:spPr>
          <a:xfrm>
            <a:off x="5889170" y="6521572"/>
            <a:ext cx="1426029" cy="793627"/>
          </a:xfrm>
          <a:prstGeom prst="rect">
            <a:avLst/>
          </a:prstGeom>
        </p:spPr>
      </p:pic>
    </p:spTree>
    <p:extLst>
      <p:ext uri="{BB962C8B-B14F-4D97-AF65-F5344CB8AC3E}">
        <p14:creationId xmlns:p14="http://schemas.microsoft.com/office/powerpoint/2010/main" val="1844963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2A717-D691-F02E-DAB0-848C4CB301AB}"/>
              </a:ext>
            </a:extLst>
          </p:cNvPr>
          <p:cNvSpPr>
            <a:spLocks noGrp="1"/>
          </p:cNvSpPr>
          <p:nvPr>
            <p:ph type="title"/>
          </p:nvPr>
        </p:nvSpPr>
        <p:spPr>
          <a:xfrm>
            <a:off x="1323191" y="389467"/>
            <a:ext cx="5489089" cy="698471"/>
          </a:xfrm>
        </p:spPr>
        <p:txBody>
          <a:bodyPr/>
          <a:lstStyle/>
          <a:p>
            <a:r>
              <a:rPr lang="en-GB" sz="2600" b="1" dirty="0">
                <a:solidFill>
                  <a:srgbClr val="0079AA"/>
                </a:solidFill>
                <a:ea typeface="Calibri Light"/>
                <a:cs typeface="Calibri Light"/>
              </a:rPr>
              <a:t>FEEDBACK FROM THE CLIENT</a:t>
            </a:r>
          </a:p>
        </p:txBody>
      </p:sp>
      <p:pic>
        <p:nvPicPr>
          <p:cNvPr id="4" name="Graphic 3" descr="A blue letters on a black background&#10;&#10;Description automatically generated">
            <a:extLst>
              <a:ext uri="{FF2B5EF4-FFF2-40B4-BE49-F238E27FC236}">
                <a16:creationId xmlns:a16="http://schemas.microsoft.com/office/drawing/2014/main" id="{53146D23-D05A-6101-16DA-CA3001DF3ED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4740" y="6790653"/>
            <a:ext cx="2254365" cy="378922"/>
          </a:xfrm>
          <a:prstGeom prst="rect">
            <a:avLst/>
          </a:prstGeom>
        </p:spPr>
      </p:pic>
      <p:pic>
        <p:nvPicPr>
          <p:cNvPr id="6" name="Picture 5" descr="A close-up of a logo&#10;&#10;AI-generated content may be incorrect.">
            <a:extLst>
              <a:ext uri="{FF2B5EF4-FFF2-40B4-BE49-F238E27FC236}">
                <a16:creationId xmlns:a16="http://schemas.microsoft.com/office/drawing/2014/main" id="{B73E2A93-9D9E-DE1A-4D18-67EA08E40BF8}"/>
              </a:ext>
            </a:extLst>
          </p:cNvPr>
          <p:cNvPicPr>
            <a:picLocks noChangeAspect="1"/>
          </p:cNvPicPr>
          <p:nvPr/>
        </p:nvPicPr>
        <p:blipFill>
          <a:blip r:embed="rId4" cstate="screen">
            <a:extLst>
              <a:ext uri="{28A0092B-C50C-407E-A947-70E740481C1C}">
                <a14:useLocalDpi xmlns:a14="http://schemas.microsoft.com/office/drawing/2010/main" val="0"/>
              </a:ext>
            </a:extLst>
          </a:blip>
          <a:stretch>
            <a:fillRect/>
          </a:stretch>
        </p:blipFill>
        <p:spPr>
          <a:xfrm>
            <a:off x="3776262" y="6473315"/>
            <a:ext cx="1645920" cy="754833"/>
          </a:xfrm>
          <a:prstGeom prst="rect">
            <a:avLst/>
          </a:prstGeom>
        </p:spPr>
      </p:pic>
      <p:pic>
        <p:nvPicPr>
          <p:cNvPr id="8" name="Picture 7">
            <a:extLst>
              <a:ext uri="{FF2B5EF4-FFF2-40B4-BE49-F238E27FC236}">
                <a16:creationId xmlns:a16="http://schemas.microsoft.com/office/drawing/2014/main" id="{6E9FA9DD-4EBE-E150-EC14-C555125AB54F}"/>
              </a:ext>
            </a:extLst>
          </p:cNvPr>
          <p:cNvPicPr>
            <a:picLocks noChangeAspect="1"/>
          </p:cNvPicPr>
          <p:nvPr/>
        </p:nvPicPr>
        <p:blipFill>
          <a:blip r:embed="rId5" cstate="screen">
            <a:extLst>
              <a:ext uri="{28A0092B-C50C-407E-A947-70E740481C1C}">
                <a14:useLocalDpi xmlns:a14="http://schemas.microsoft.com/office/drawing/2010/main" val="0"/>
              </a:ext>
            </a:extLst>
          </a:blip>
          <a:srcRect/>
          <a:stretch/>
        </p:blipFill>
        <p:spPr>
          <a:xfrm>
            <a:off x="5900424" y="6544080"/>
            <a:ext cx="1426029" cy="793627"/>
          </a:xfrm>
          <a:prstGeom prst="rect">
            <a:avLst/>
          </a:prstGeom>
        </p:spPr>
      </p:pic>
      <p:sp>
        <p:nvSpPr>
          <p:cNvPr id="3" name="Rounded Rectangle 35">
            <a:extLst>
              <a:ext uri="{FF2B5EF4-FFF2-40B4-BE49-F238E27FC236}">
                <a16:creationId xmlns:a16="http://schemas.microsoft.com/office/drawing/2014/main" id="{FE6E508E-40B5-542F-675D-C8845CC0522F}"/>
              </a:ext>
            </a:extLst>
          </p:cNvPr>
          <p:cNvSpPr/>
          <p:nvPr/>
        </p:nvSpPr>
        <p:spPr>
          <a:xfrm>
            <a:off x="1539935" y="1977063"/>
            <a:ext cx="4824778" cy="3431319"/>
          </a:xfrm>
          <a:prstGeom prst="roundRect">
            <a:avLst>
              <a:gd name="adj" fmla="val 10464"/>
            </a:avLst>
          </a:prstGeom>
          <a:solidFill>
            <a:schemeClr val="accent4">
              <a:lumMod val="20000"/>
              <a:lumOff val="80000"/>
            </a:schemeClr>
          </a:solidFill>
          <a:ln w="12700">
            <a:noFill/>
          </a:ln>
          <a:effectLst/>
        </p:spPr>
        <p:style>
          <a:lnRef idx="1">
            <a:schemeClr val="accent1"/>
          </a:lnRef>
          <a:fillRef idx="3">
            <a:schemeClr val="accent1"/>
          </a:fillRef>
          <a:effectRef idx="2">
            <a:schemeClr val="accent1"/>
          </a:effectRef>
          <a:fontRef idx="minor">
            <a:schemeClr val="lt1"/>
          </a:fontRef>
        </p:style>
        <p:txBody>
          <a:bodyPr lIns="144000" tIns="45720" rIns="144000" bIns="45720" rtlCol="0" anchor="ctr"/>
          <a:lstStyle/>
          <a:p>
            <a:pPr marL="171450" marR="0" lvl="0" algn="just" defTabSz="1219170" rtl="0" eaLnBrk="1" fontAlgn="auto" latinLnBrk="0" hangingPunct="1">
              <a:lnSpc>
                <a:spcPct val="88000"/>
              </a:lnSpc>
              <a:spcBef>
                <a:spcPts val="0"/>
              </a:spcBef>
              <a:spcAft>
                <a:spcPts val="0"/>
              </a:spcAft>
              <a:buClrTx/>
              <a:buSzTx/>
              <a:buFontTx/>
              <a:buNone/>
              <a:tabLst/>
              <a:defRPr/>
            </a:pPr>
            <a:r>
              <a:rPr lang="en-GB" sz="1050" i="1" dirty="0">
                <a:solidFill>
                  <a:srgbClr val="58595B"/>
                </a:solidFill>
                <a:latin typeface="Source Sans Pro"/>
                <a:cs typeface="Noto Sans"/>
              </a:rPr>
              <a:t>              </a:t>
            </a:r>
          </a:p>
          <a:p>
            <a:pPr marL="171450" algn="just" defTabSz="1219170">
              <a:lnSpc>
                <a:spcPct val="88000"/>
              </a:lnSpc>
              <a:defRPr/>
            </a:pPr>
            <a:r>
              <a:rPr kumimoji="0" lang="en-GB" sz="1050" b="0" i="1" u="none" strike="noStrike" kern="1200" cap="none" spc="0" normalizeH="0" baseline="0" noProof="0" dirty="0">
                <a:ln>
                  <a:noFill/>
                </a:ln>
                <a:solidFill>
                  <a:srgbClr val="58595B"/>
                </a:solidFill>
                <a:effectLst/>
                <a:uLnTx/>
                <a:uFillTx/>
                <a:latin typeface="Source Sans Pro"/>
                <a:ea typeface="+mn-ea"/>
                <a:cs typeface="Noto Sans"/>
              </a:rPr>
              <a:t>       </a:t>
            </a:r>
            <a:r>
              <a:rPr kumimoji="0" lang="en-GB" sz="1600" b="0" i="1" u="none" strike="noStrike" kern="1200" cap="none" spc="0" normalizeH="0" baseline="0" noProof="0" dirty="0">
                <a:ln>
                  <a:noFill/>
                </a:ln>
                <a:solidFill>
                  <a:srgbClr val="58595B"/>
                </a:solidFill>
                <a:effectLst/>
                <a:uLnTx/>
                <a:uFillTx/>
                <a:latin typeface="Source Sans Pro"/>
                <a:ea typeface="+mn-ea"/>
                <a:cs typeface="Noto Sans"/>
              </a:rPr>
              <a:t>The extremely professional approach proposed by the team of experts at </a:t>
            </a:r>
            <a:r>
              <a:rPr kumimoji="0" lang="en-GB" sz="1600" b="0" i="1" u="none" strike="noStrike" kern="1200" cap="none" spc="0" normalizeH="0" baseline="0" noProof="0" dirty="0" err="1">
                <a:ln>
                  <a:noFill/>
                </a:ln>
                <a:solidFill>
                  <a:srgbClr val="58595B"/>
                </a:solidFill>
                <a:effectLst/>
                <a:uLnTx/>
                <a:uFillTx/>
                <a:latin typeface="Source Sans Pro"/>
                <a:ea typeface="+mn-ea"/>
                <a:cs typeface="Noto Sans"/>
              </a:rPr>
              <a:t>iPATH</a:t>
            </a:r>
            <a:r>
              <a:rPr kumimoji="0" lang="en-GB" sz="1600" b="0" i="1" u="none" strike="noStrike" kern="1200" cap="none" spc="0" normalizeH="0" baseline="0" noProof="0" dirty="0">
                <a:ln>
                  <a:noFill/>
                </a:ln>
                <a:solidFill>
                  <a:srgbClr val="58595B"/>
                </a:solidFill>
                <a:effectLst/>
                <a:uLnTx/>
                <a:uFillTx/>
                <a:latin typeface="Source Sans Pro"/>
                <a:ea typeface="+mn-ea"/>
                <a:cs typeface="Noto Sans"/>
              </a:rPr>
              <a:t> Solutions, Wave Market Access Solutions and Bottomley Consulting Group provided us with actionable insights to optimize the design of our clinical trial and our market access strategy, which will help us to bring an innovative solution to children who have a very high need for a more effective and tolerable treatment</a:t>
            </a:r>
          </a:p>
          <a:p>
            <a:pPr marL="171450" algn="just" defTabSz="1219170">
              <a:lnSpc>
                <a:spcPct val="88000"/>
              </a:lnSpc>
              <a:defRPr/>
            </a:pPr>
            <a:endParaRPr kumimoji="0" lang="en-GB" sz="1200" b="0" i="1" u="none" strike="noStrike" kern="1200" cap="none" spc="0" normalizeH="0" baseline="0" noProof="0" dirty="0">
              <a:ln>
                <a:noFill/>
              </a:ln>
              <a:solidFill>
                <a:srgbClr val="58595B"/>
              </a:solidFill>
              <a:effectLst/>
              <a:uLnTx/>
              <a:uFillTx/>
              <a:latin typeface="Source Sans Pro"/>
              <a:ea typeface="+mn-ea"/>
              <a:cs typeface="Noto Sans"/>
            </a:endParaRPr>
          </a:p>
          <a:p>
            <a:pPr marL="171450" marR="0" lvl="0" algn="just" defTabSz="1219170" rtl="0" eaLnBrk="1" fontAlgn="auto" latinLnBrk="0" hangingPunct="1">
              <a:lnSpc>
                <a:spcPct val="88000"/>
              </a:lnSpc>
              <a:spcBef>
                <a:spcPts val="0"/>
              </a:spcBef>
              <a:spcAft>
                <a:spcPts val="0"/>
              </a:spcAft>
              <a:buClrTx/>
              <a:buSzTx/>
              <a:buFontTx/>
              <a:buNone/>
              <a:tabLst/>
              <a:defRPr/>
            </a:pPr>
            <a:r>
              <a:rPr kumimoji="0" lang="en-GB" sz="1200" b="0" i="1" u="none" strike="noStrike" kern="1200" cap="none" spc="0" normalizeH="0" baseline="0" noProof="0" dirty="0">
                <a:ln>
                  <a:noFill/>
                </a:ln>
                <a:solidFill>
                  <a:srgbClr val="58595B"/>
                </a:solidFill>
                <a:effectLst/>
                <a:uLnTx/>
                <a:uFillTx/>
                <a:latin typeface="Source Sans Pro"/>
                <a:ea typeface="+mn-ea"/>
                <a:cs typeface="Noto Sans"/>
              </a:rPr>
              <a:t>JCG, Client’s Head of Market Access &amp; Pricing</a:t>
            </a:r>
          </a:p>
        </p:txBody>
      </p:sp>
      <p:grpSp>
        <p:nvGrpSpPr>
          <p:cNvPr id="5" name="Group 4">
            <a:extLst>
              <a:ext uri="{FF2B5EF4-FFF2-40B4-BE49-F238E27FC236}">
                <a16:creationId xmlns:a16="http://schemas.microsoft.com/office/drawing/2014/main" id="{C00C17E1-968E-7A91-69EC-D1968A33A859}"/>
              </a:ext>
            </a:extLst>
          </p:cNvPr>
          <p:cNvGrpSpPr>
            <a:grpSpLocks noChangeAspect="1"/>
          </p:cNvGrpSpPr>
          <p:nvPr/>
        </p:nvGrpSpPr>
        <p:grpSpPr>
          <a:xfrm rot="10800000">
            <a:off x="5745270" y="4796155"/>
            <a:ext cx="484808" cy="488394"/>
            <a:chOff x="8854412" y="1894378"/>
            <a:chExt cx="291600" cy="291600"/>
          </a:xfrm>
        </p:grpSpPr>
        <p:grpSp>
          <p:nvGrpSpPr>
            <p:cNvPr id="7" name="Group 6">
              <a:extLst>
                <a:ext uri="{FF2B5EF4-FFF2-40B4-BE49-F238E27FC236}">
                  <a16:creationId xmlns:a16="http://schemas.microsoft.com/office/drawing/2014/main" id="{94D085F9-5B1D-5C46-2C66-CAFA352A9A0A}"/>
                </a:ext>
              </a:extLst>
            </p:cNvPr>
            <p:cNvGrpSpPr/>
            <p:nvPr/>
          </p:nvGrpSpPr>
          <p:grpSpPr>
            <a:xfrm>
              <a:off x="8854412" y="1894378"/>
              <a:ext cx="291600" cy="291600"/>
              <a:chOff x="886638" y="3709512"/>
              <a:chExt cx="963961" cy="956657"/>
            </a:xfrm>
            <a:solidFill>
              <a:srgbClr val="F2F2F2"/>
            </a:solidFill>
          </p:grpSpPr>
          <p:sp>
            <p:nvSpPr>
              <p:cNvPr id="12" name="Oval 11">
                <a:extLst>
                  <a:ext uri="{FF2B5EF4-FFF2-40B4-BE49-F238E27FC236}">
                    <a16:creationId xmlns:a16="http://schemas.microsoft.com/office/drawing/2014/main" id="{57148D63-45B6-F264-BD15-07EE7E0CB928}"/>
                  </a:ext>
                </a:extLst>
              </p:cNvPr>
              <p:cNvSpPr/>
              <p:nvPr/>
            </p:nvSpPr>
            <p:spPr>
              <a:xfrm>
                <a:off x="886638" y="3709512"/>
                <a:ext cx="963961" cy="95665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100" b="0" i="1" u="none" strike="noStrike" kern="0" cap="none" spc="0" normalizeH="0" baseline="0" noProof="0">
                  <a:ln>
                    <a:noFill/>
                  </a:ln>
                  <a:solidFill>
                    <a:srgbClr val="000000"/>
                  </a:solidFill>
                  <a:effectLst/>
                  <a:uLnTx/>
                  <a:uFillTx/>
                  <a:latin typeface="Source Sans Pro"/>
                  <a:ea typeface="+mn-ea"/>
                  <a:cs typeface="Noto Sans"/>
                  <a:sym typeface="Arial"/>
                </a:endParaRPr>
              </a:p>
            </p:txBody>
          </p:sp>
          <p:sp>
            <p:nvSpPr>
              <p:cNvPr id="13" name="Oval 12">
                <a:extLst>
                  <a:ext uri="{FF2B5EF4-FFF2-40B4-BE49-F238E27FC236}">
                    <a16:creationId xmlns:a16="http://schemas.microsoft.com/office/drawing/2014/main" id="{8BC22FE4-2A2D-B131-CC48-4DF90D72F259}"/>
                  </a:ext>
                </a:extLst>
              </p:cNvPr>
              <p:cNvSpPr/>
              <p:nvPr/>
            </p:nvSpPr>
            <p:spPr>
              <a:xfrm>
                <a:off x="956940" y="3779283"/>
                <a:ext cx="823355" cy="817114"/>
              </a:xfrm>
              <a:prstGeom prst="ellipse">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100" b="1" i="1" u="none" strike="noStrike" kern="0" cap="none" spc="0" normalizeH="0" baseline="0" noProof="0">
                  <a:ln>
                    <a:noFill/>
                  </a:ln>
                  <a:solidFill>
                    <a:srgbClr val="000000"/>
                  </a:solidFill>
                  <a:effectLst/>
                  <a:uLnTx/>
                  <a:uFillTx/>
                  <a:latin typeface="Source Sans Pro"/>
                  <a:ea typeface="+mn-ea"/>
                  <a:cs typeface="Noto Sans"/>
                  <a:sym typeface="Arial"/>
                </a:endParaRPr>
              </a:p>
            </p:txBody>
          </p:sp>
        </p:grpSp>
        <p:grpSp>
          <p:nvGrpSpPr>
            <p:cNvPr id="9" name="Group 8">
              <a:extLst>
                <a:ext uri="{FF2B5EF4-FFF2-40B4-BE49-F238E27FC236}">
                  <a16:creationId xmlns:a16="http://schemas.microsoft.com/office/drawing/2014/main" id="{DD62AB86-6F34-79A8-62C9-E27A1B176F15}"/>
                </a:ext>
              </a:extLst>
            </p:cNvPr>
            <p:cNvGrpSpPr/>
            <p:nvPr/>
          </p:nvGrpSpPr>
          <p:grpSpPr>
            <a:xfrm>
              <a:off x="8929457" y="1983961"/>
              <a:ext cx="137892" cy="115162"/>
              <a:chOff x="2982913" y="5832475"/>
              <a:chExt cx="703305" cy="587375"/>
            </a:xfrm>
            <a:solidFill>
              <a:schemeClr val="bg1"/>
            </a:solidFill>
          </p:grpSpPr>
          <p:sp>
            <p:nvSpPr>
              <p:cNvPr id="10" name="Freeform 6">
                <a:extLst>
                  <a:ext uri="{FF2B5EF4-FFF2-40B4-BE49-F238E27FC236}">
                    <a16:creationId xmlns:a16="http://schemas.microsoft.com/office/drawing/2014/main" id="{7C09C841-A3C4-710B-0BC4-DE228D38B6B8}"/>
                  </a:ext>
                </a:extLst>
              </p:cNvPr>
              <p:cNvSpPr>
                <a:spLocks/>
              </p:cNvSpPr>
              <p:nvPr/>
            </p:nvSpPr>
            <p:spPr bwMode="auto">
              <a:xfrm>
                <a:off x="2982913" y="5832475"/>
                <a:ext cx="344487" cy="587375"/>
              </a:xfrm>
              <a:custGeom>
                <a:avLst/>
                <a:gdLst>
                  <a:gd name="T0" fmla="*/ 1303 w 1735"/>
                  <a:gd name="T1" fmla="*/ 7 h 2964"/>
                  <a:gd name="T2" fmla="*/ 1356 w 1735"/>
                  <a:gd name="T3" fmla="*/ 33 h 2964"/>
                  <a:gd name="T4" fmla="*/ 1382 w 1735"/>
                  <a:gd name="T5" fmla="*/ 85 h 2964"/>
                  <a:gd name="T6" fmla="*/ 1294 w 1735"/>
                  <a:gd name="T7" fmla="*/ 430 h 2964"/>
                  <a:gd name="T8" fmla="*/ 1258 w 1735"/>
                  <a:gd name="T9" fmla="*/ 481 h 2964"/>
                  <a:gd name="T10" fmla="*/ 1166 w 1735"/>
                  <a:gd name="T11" fmla="*/ 508 h 2964"/>
                  <a:gd name="T12" fmla="*/ 1024 w 1735"/>
                  <a:gd name="T13" fmla="*/ 570 h 2964"/>
                  <a:gd name="T14" fmla="*/ 902 w 1735"/>
                  <a:gd name="T15" fmla="*/ 670 h 2964"/>
                  <a:gd name="T16" fmla="*/ 799 w 1735"/>
                  <a:gd name="T17" fmla="*/ 797 h 2964"/>
                  <a:gd name="T18" fmla="*/ 712 w 1735"/>
                  <a:gd name="T19" fmla="*/ 941 h 2964"/>
                  <a:gd name="T20" fmla="*/ 644 w 1735"/>
                  <a:gd name="T21" fmla="*/ 1092 h 2964"/>
                  <a:gd name="T22" fmla="*/ 589 w 1735"/>
                  <a:gd name="T23" fmla="*/ 1239 h 2964"/>
                  <a:gd name="T24" fmla="*/ 549 w 1735"/>
                  <a:gd name="T25" fmla="*/ 1373 h 2964"/>
                  <a:gd name="T26" fmla="*/ 695 w 1735"/>
                  <a:gd name="T27" fmla="*/ 1326 h 2964"/>
                  <a:gd name="T28" fmla="*/ 874 w 1735"/>
                  <a:gd name="T29" fmla="*/ 1306 h 2964"/>
                  <a:gd name="T30" fmla="*/ 1068 w 1735"/>
                  <a:gd name="T31" fmla="*/ 1327 h 2964"/>
                  <a:gd name="T32" fmla="*/ 1257 w 1735"/>
                  <a:gd name="T33" fmla="*/ 1390 h 2964"/>
                  <a:gd name="T34" fmla="*/ 1421 w 1735"/>
                  <a:gd name="T35" fmla="*/ 1491 h 2964"/>
                  <a:gd name="T36" fmla="*/ 1557 w 1735"/>
                  <a:gd name="T37" fmla="*/ 1625 h 2964"/>
                  <a:gd name="T38" fmla="*/ 1662 w 1735"/>
                  <a:gd name="T39" fmla="*/ 1798 h 2964"/>
                  <a:gd name="T40" fmla="*/ 1724 w 1735"/>
                  <a:gd name="T41" fmla="*/ 2004 h 2964"/>
                  <a:gd name="T42" fmla="*/ 1732 w 1735"/>
                  <a:gd name="T43" fmla="*/ 2218 h 2964"/>
                  <a:gd name="T44" fmla="*/ 1683 w 1735"/>
                  <a:gd name="T45" fmla="*/ 2426 h 2964"/>
                  <a:gd name="T46" fmla="*/ 1591 w 1735"/>
                  <a:gd name="T47" fmla="*/ 2605 h 2964"/>
                  <a:gd name="T48" fmla="*/ 1460 w 1735"/>
                  <a:gd name="T49" fmla="*/ 2754 h 2964"/>
                  <a:gd name="T50" fmla="*/ 1298 w 1735"/>
                  <a:gd name="T51" fmla="*/ 2867 h 2964"/>
                  <a:gd name="T52" fmla="*/ 1113 w 1735"/>
                  <a:gd name="T53" fmla="*/ 2939 h 2964"/>
                  <a:gd name="T54" fmla="*/ 911 w 1735"/>
                  <a:gd name="T55" fmla="*/ 2964 h 2964"/>
                  <a:gd name="T56" fmla="*/ 752 w 1735"/>
                  <a:gd name="T57" fmla="*/ 2947 h 2964"/>
                  <a:gd name="T58" fmla="*/ 543 w 1735"/>
                  <a:gd name="T59" fmla="*/ 2884 h 2964"/>
                  <a:gd name="T60" fmla="*/ 365 w 1735"/>
                  <a:gd name="T61" fmla="*/ 2773 h 2964"/>
                  <a:gd name="T62" fmla="*/ 219 w 1735"/>
                  <a:gd name="T63" fmla="*/ 2618 h 2964"/>
                  <a:gd name="T64" fmla="*/ 113 w 1735"/>
                  <a:gd name="T65" fmla="*/ 2428 h 2964"/>
                  <a:gd name="T66" fmla="*/ 43 w 1735"/>
                  <a:gd name="T67" fmla="*/ 2216 h 2964"/>
                  <a:gd name="T68" fmla="*/ 8 w 1735"/>
                  <a:gd name="T69" fmla="*/ 1990 h 2964"/>
                  <a:gd name="T70" fmla="*/ 1 w 1735"/>
                  <a:gd name="T71" fmla="*/ 1761 h 2964"/>
                  <a:gd name="T72" fmla="*/ 17 w 1735"/>
                  <a:gd name="T73" fmla="*/ 1536 h 2964"/>
                  <a:gd name="T74" fmla="*/ 53 w 1735"/>
                  <a:gd name="T75" fmla="*/ 1324 h 2964"/>
                  <a:gd name="T76" fmla="*/ 118 w 1735"/>
                  <a:gd name="T77" fmla="*/ 1085 h 2964"/>
                  <a:gd name="T78" fmla="*/ 242 w 1735"/>
                  <a:gd name="T79" fmla="*/ 781 h 2964"/>
                  <a:gd name="T80" fmla="*/ 398 w 1735"/>
                  <a:gd name="T81" fmla="*/ 518 h 2964"/>
                  <a:gd name="T82" fmla="*/ 580 w 1735"/>
                  <a:gd name="T83" fmla="*/ 301 h 2964"/>
                  <a:gd name="T84" fmla="*/ 780 w 1735"/>
                  <a:gd name="T85" fmla="*/ 139 h 2964"/>
                  <a:gd name="T86" fmla="*/ 995 w 1735"/>
                  <a:gd name="T87" fmla="*/ 36 h 2964"/>
                  <a:gd name="T88" fmla="*/ 1215 w 1735"/>
                  <a:gd name="T89" fmla="*/ 0 h 2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35" h="2964">
                    <a:moveTo>
                      <a:pt x="1215" y="0"/>
                    </a:moveTo>
                    <a:lnTo>
                      <a:pt x="1259" y="2"/>
                    </a:lnTo>
                    <a:lnTo>
                      <a:pt x="1303" y="7"/>
                    </a:lnTo>
                    <a:lnTo>
                      <a:pt x="1322" y="11"/>
                    </a:lnTo>
                    <a:lnTo>
                      <a:pt x="1339" y="20"/>
                    </a:lnTo>
                    <a:lnTo>
                      <a:pt x="1356" y="33"/>
                    </a:lnTo>
                    <a:lnTo>
                      <a:pt x="1368" y="48"/>
                    </a:lnTo>
                    <a:lnTo>
                      <a:pt x="1377" y="65"/>
                    </a:lnTo>
                    <a:lnTo>
                      <a:pt x="1382" y="85"/>
                    </a:lnTo>
                    <a:lnTo>
                      <a:pt x="1383" y="104"/>
                    </a:lnTo>
                    <a:lnTo>
                      <a:pt x="1379" y="124"/>
                    </a:lnTo>
                    <a:lnTo>
                      <a:pt x="1294" y="430"/>
                    </a:lnTo>
                    <a:lnTo>
                      <a:pt x="1286" y="450"/>
                    </a:lnTo>
                    <a:lnTo>
                      <a:pt x="1273" y="467"/>
                    </a:lnTo>
                    <a:lnTo>
                      <a:pt x="1258" y="481"/>
                    </a:lnTo>
                    <a:lnTo>
                      <a:pt x="1240" y="491"/>
                    </a:lnTo>
                    <a:lnTo>
                      <a:pt x="1218" y="497"/>
                    </a:lnTo>
                    <a:lnTo>
                      <a:pt x="1166" y="508"/>
                    </a:lnTo>
                    <a:lnTo>
                      <a:pt x="1116" y="523"/>
                    </a:lnTo>
                    <a:lnTo>
                      <a:pt x="1068" y="545"/>
                    </a:lnTo>
                    <a:lnTo>
                      <a:pt x="1024" y="570"/>
                    </a:lnTo>
                    <a:lnTo>
                      <a:pt x="981" y="599"/>
                    </a:lnTo>
                    <a:lnTo>
                      <a:pt x="941" y="633"/>
                    </a:lnTo>
                    <a:lnTo>
                      <a:pt x="902" y="670"/>
                    </a:lnTo>
                    <a:lnTo>
                      <a:pt x="865" y="710"/>
                    </a:lnTo>
                    <a:lnTo>
                      <a:pt x="830" y="753"/>
                    </a:lnTo>
                    <a:lnTo>
                      <a:pt x="799" y="797"/>
                    </a:lnTo>
                    <a:lnTo>
                      <a:pt x="767" y="844"/>
                    </a:lnTo>
                    <a:lnTo>
                      <a:pt x="739" y="893"/>
                    </a:lnTo>
                    <a:lnTo>
                      <a:pt x="712" y="941"/>
                    </a:lnTo>
                    <a:lnTo>
                      <a:pt x="688" y="991"/>
                    </a:lnTo>
                    <a:lnTo>
                      <a:pt x="664" y="1042"/>
                    </a:lnTo>
                    <a:lnTo>
                      <a:pt x="644" y="1092"/>
                    </a:lnTo>
                    <a:lnTo>
                      <a:pt x="623" y="1142"/>
                    </a:lnTo>
                    <a:lnTo>
                      <a:pt x="606" y="1191"/>
                    </a:lnTo>
                    <a:lnTo>
                      <a:pt x="589" y="1239"/>
                    </a:lnTo>
                    <a:lnTo>
                      <a:pt x="574" y="1286"/>
                    </a:lnTo>
                    <a:lnTo>
                      <a:pt x="561" y="1330"/>
                    </a:lnTo>
                    <a:lnTo>
                      <a:pt x="549" y="1373"/>
                    </a:lnTo>
                    <a:lnTo>
                      <a:pt x="594" y="1355"/>
                    </a:lnTo>
                    <a:lnTo>
                      <a:pt x="642" y="1339"/>
                    </a:lnTo>
                    <a:lnTo>
                      <a:pt x="695" y="1326"/>
                    </a:lnTo>
                    <a:lnTo>
                      <a:pt x="751" y="1315"/>
                    </a:lnTo>
                    <a:lnTo>
                      <a:pt x="811" y="1308"/>
                    </a:lnTo>
                    <a:lnTo>
                      <a:pt x="874" y="1306"/>
                    </a:lnTo>
                    <a:lnTo>
                      <a:pt x="938" y="1308"/>
                    </a:lnTo>
                    <a:lnTo>
                      <a:pt x="1003" y="1315"/>
                    </a:lnTo>
                    <a:lnTo>
                      <a:pt x="1068" y="1327"/>
                    </a:lnTo>
                    <a:lnTo>
                      <a:pt x="1133" y="1343"/>
                    </a:lnTo>
                    <a:lnTo>
                      <a:pt x="1196" y="1364"/>
                    </a:lnTo>
                    <a:lnTo>
                      <a:pt x="1257" y="1390"/>
                    </a:lnTo>
                    <a:lnTo>
                      <a:pt x="1314" y="1419"/>
                    </a:lnTo>
                    <a:lnTo>
                      <a:pt x="1369" y="1453"/>
                    </a:lnTo>
                    <a:lnTo>
                      <a:pt x="1421" y="1491"/>
                    </a:lnTo>
                    <a:lnTo>
                      <a:pt x="1469" y="1532"/>
                    </a:lnTo>
                    <a:lnTo>
                      <a:pt x="1515" y="1577"/>
                    </a:lnTo>
                    <a:lnTo>
                      <a:pt x="1557" y="1625"/>
                    </a:lnTo>
                    <a:lnTo>
                      <a:pt x="1595" y="1678"/>
                    </a:lnTo>
                    <a:lnTo>
                      <a:pt x="1629" y="1733"/>
                    </a:lnTo>
                    <a:lnTo>
                      <a:pt x="1662" y="1798"/>
                    </a:lnTo>
                    <a:lnTo>
                      <a:pt x="1689" y="1865"/>
                    </a:lnTo>
                    <a:lnTo>
                      <a:pt x="1710" y="1934"/>
                    </a:lnTo>
                    <a:lnTo>
                      <a:pt x="1724" y="2004"/>
                    </a:lnTo>
                    <a:lnTo>
                      <a:pt x="1733" y="2075"/>
                    </a:lnTo>
                    <a:lnTo>
                      <a:pt x="1735" y="2147"/>
                    </a:lnTo>
                    <a:lnTo>
                      <a:pt x="1732" y="2218"/>
                    </a:lnTo>
                    <a:lnTo>
                      <a:pt x="1721" y="2290"/>
                    </a:lnTo>
                    <a:lnTo>
                      <a:pt x="1705" y="2361"/>
                    </a:lnTo>
                    <a:lnTo>
                      <a:pt x="1683" y="2426"/>
                    </a:lnTo>
                    <a:lnTo>
                      <a:pt x="1657" y="2489"/>
                    </a:lnTo>
                    <a:lnTo>
                      <a:pt x="1627" y="2548"/>
                    </a:lnTo>
                    <a:lnTo>
                      <a:pt x="1591" y="2605"/>
                    </a:lnTo>
                    <a:lnTo>
                      <a:pt x="1551" y="2658"/>
                    </a:lnTo>
                    <a:lnTo>
                      <a:pt x="1507" y="2708"/>
                    </a:lnTo>
                    <a:lnTo>
                      <a:pt x="1460" y="2754"/>
                    </a:lnTo>
                    <a:lnTo>
                      <a:pt x="1409" y="2796"/>
                    </a:lnTo>
                    <a:lnTo>
                      <a:pt x="1355" y="2834"/>
                    </a:lnTo>
                    <a:lnTo>
                      <a:pt x="1298" y="2867"/>
                    </a:lnTo>
                    <a:lnTo>
                      <a:pt x="1239" y="2896"/>
                    </a:lnTo>
                    <a:lnTo>
                      <a:pt x="1177" y="2920"/>
                    </a:lnTo>
                    <a:lnTo>
                      <a:pt x="1113" y="2939"/>
                    </a:lnTo>
                    <a:lnTo>
                      <a:pt x="1047" y="2952"/>
                    </a:lnTo>
                    <a:lnTo>
                      <a:pt x="980" y="2961"/>
                    </a:lnTo>
                    <a:lnTo>
                      <a:pt x="911" y="2964"/>
                    </a:lnTo>
                    <a:lnTo>
                      <a:pt x="908" y="2964"/>
                    </a:lnTo>
                    <a:lnTo>
                      <a:pt x="828" y="2959"/>
                    </a:lnTo>
                    <a:lnTo>
                      <a:pt x="752" y="2947"/>
                    </a:lnTo>
                    <a:lnTo>
                      <a:pt x="679" y="2932"/>
                    </a:lnTo>
                    <a:lnTo>
                      <a:pt x="609" y="2910"/>
                    </a:lnTo>
                    <a:lnTo>
                      <a:pt x="543" y="2884"/>
                    </a:lnTo>
                    <a:lnTo>
                      <a:pt x="480" y="2852"/>
                    </a:lnTo>
                    <a:lnTo>
                      <a:pt x="422" y="2816"/>
                    </a:lnTo>
                    <a:lnTo>
                      <a:pt x="365" y="2773"/>
                    </a:lnTo>
                    <a:lnTo>
                      <a:pt x="313" y="2727"/>
                    </a:lnTo>
                    <a:lnTo>
                      <a:pt x="264" y="2674"/>
                    </a:lnTo>
                    <a:lnTo>
                      <a:pt x="219" y="2618"/>
                    </a:lnTo>
                    <a:lnTo>
                      <a:pt x="179" y="2557"/>
                    </a:lnTo>
                    <a:lnTo>
                      <a:pt x="143" y="2494"/>
                    </a:lnTo>
                    <a:lnTo>
                      <a:pt x="113" y="2428"/>
                    </a:lnTo>
                    <a:lnTo>
                      <a:pt x="86" y="2360"/>
                    </a:lnTo>
                    <a:lnTo>
                      <a:pt x="63" y="2289"/>
                    </a:lnTo>
                    <a:lnTo>
                      <a:pt x="43" y="2216"/>
                    </a:lnTo>
                    <a:lnTo>
                      <a:pt x="28" y="2142"/>
                    </a:lnTo>
                    <a:lnTo>
                      <a:pt x="16" y="2066"/>
                    </a:lnTo>
                    <a:lnTo>
                      <a:pt x="8" y="1990"/>
                    </a:lnTo>
                    <a:lnTo>
                      <a:pt x="2" y="1914"/>
                    </a:lnTo>
                    <a:lnTo>
                      <a:pt x="0" y="1837"/>
                    </a:lnTo>
                    <a:lnTo>
                      <a:pt x="1" y="1761"/>
                    </a:lnTo>
                    <a:lnTo>
                      <a:pt x="4" y="1685"/>
                    </a:lnTo>
                    <a:lnTo>
                      <a:pt x="10" y="1610"/>
                    </a:lnTo>
                    <a:lnTo>
                      <a:pt x="17" y="1536"/>
                    </a:lnTo>
                    <a:lnTo>
                      <a:pt x="27" y="1464"/>
                    </a:lnTo>
                    <a:lnTo>
                      <a:pt x="39" y="1393"/>
                    </a:lnTo>
                    <a:lnTo>
                      <a:pt x="53" y="1324"/>
                    </a:lnTo>
                    <a:lnTo>
                      <a:pt x="68" y="1257"/>
                    </a:lnTo>
                    <a:lnTo>
                      <a:pt x="85" y="1194"/>
                    </a:lnTo>
                    <a:lnTo>
                      <a:pt x="118" y="1085"/>
                    </a:lnTo>
                    <a:lnTo>
                      <a:pt x="155" y="979"/>
                    </a:lnTo>
                    <a:lnTo>
                      <a:pt x="196" y="878"/>
                    </a:lnTo>
                    <a:lnTo>
                      <a:pt x="242" y="781"/>
                    </a:lnTo>
                    <a:lnTo>
                      <a:pt x="290" y="688"/>
                    </a:lnTo>
                    <a:lnTo>
                      <a:pt x="342" y="600"/>
                    </a:lnTo>
                    <a:lnTo>
                      <a:pt x="398" y="518"/>
                    </a:lnTo>
                    <a:lnTo>
                      <a:pt x="456" y="440"/>
                    </a:lnTo>
                    <a:lnTo>
                      <a:pt x="516" y="368"/>
                    </a:lnTo>
                    <a:lnTo>
                      <a:pt x="580" y="301"/>
                    </a:lnTo>
                    <a:lnTo>
                      <a:pt x="645" y="241"/>
                    </a:lnTo>
                    <a:lnTo>
                      <a:pt x="712" y="187"/>
                    </a:lnTo>
                    <a:lnTo>
                      <a:pt x="780" y="139"/>
                    </a:lnTo>
                    <a:lnTo>
                      <a:pt x="851" y="98"/>
                    </a:lnTo>
                    <a:lnTo>
                      <a:pt x="922" y="63"/>
                    </a:lnTo>
                    <a:lnTo>
                      <a:pt x="995" y="36"/>
                    </a:lnTo>
                    <a:lnTo>
                      <a:pt x="1067" y="16"/>
                    </a:lnTo>
                    <a:lnTo>
                      <a:pt x="1141" y="4"/>
                    </a:lnTo>
                    <a:lnTo>
                      <a:pt x="12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100" b="0" i="1" u="sng" strike="noStrike" kern="0" cap="none" spc="0" normalizeH="0" baseline="0" noProof="0">
                  <a:ln>
                    <a:noFill/>
                  </a:ln>
                  <a:solidFill>
                    <a:srgbClr val="000000"/>
                  </a:solidFill>
                  <a:effectLst/>
                  <a:uLnTx/>
                  <a:uFillTx/>
                  <a:latin typeface="Source Sans Pro"/>
                  <a:ea typeface="+mn-ea"/>
                  <a:cs typeface="Arial"/>
                  <a:sym typeface="Arial"/>
                </a:endParaRPr>
              </a:p>
            </p:txBody>
          </p:sp>
          <p:sp>
            <p:nvSpPr>
              <p:cNvPr id="11" name="Freeform 7">
                <a:extLst>
                  <a:ext uri="{FF2B5EF4-FFF2-40B4-BE49-F238E27FC236}">
                    <a16:creationId xmlns:a16="http://schemas.microsoft.com/office/drawing/2014/main" id="{CB498C76-E0B2-9E57-72A8-159183C567AA}"/>
                  </a:ext>
                </a:extLst>
              </p:cNvPr>
              <p:cNvSpPr>
                <a:spLocks/>
              </p:cNvSpPr>
              <p:nvPr/>
            </p:nvSpPr>
            <p:spPr bwMode="auto">
              <a:xfrm>
                <a:off x="3341726" y="5832475"/>
                <a:ext cx="344492" cy="587375"/>
              </a:xfrm>
              <a:custGeom>
                <a:avLst/>
                <a:gdLst>
                  <a:gd name="T0" fmla="*/ 1303 w 1735"/>
                  <a:gd name="T1" fmla="*/ 7 h 2964"/>
                  <a:gd name="T2" fmla="*/ 1356 w 1735"/>
                  <a:gd name="T3" fmla="*/ 33 h 2964"/>
                  <a:gd name="T4" fmla="*/ 1382 w 1735"/>
                  <a:gd name="T5" fmla="*/ 85 h 2964"/>
                  <a:gd name="T6" fmla="*/ 1294 w 1735"/>
                  <a:gd name="T7" fmla="*/ 430 h 2964"/>
                  <a:gd name="T8" fmla="*/ 1259 w 1735"/>
                  <a:gd name="T9" fmla="*/ 481 h 2964"/>
                  <a:gd name="T10" fmla="*/ 1166 w 1735"/>
                  <a:gd name="T11" fmla="*/ 508 h 2964"/>
                  <a:gd name="T12" fmla="*/ 1024 w 1735"/>
                  <a:gd name="T13" fmla="*/ 570 h 2964"/>
                  <a:gd name="T14" fmla="*/ 902 w 1735"/>
                  <a:gd name="T15" fmla="*/ 670 h 2964"/>
                  <a:gd name="T16" fmla="*/ 799 w 1735"/>
                  <a:gd name="T17" fmla="*/ 797 h 2964"/>
                  <a:gd name="T18" fmla="*/ 713 w 1735"/>
                  <a:gd name="T19" fmla="*/ 941 h 2964"/>
                  <a:gd name="T20" fmla="*/ 644 w 1735"/>
                  <a:gd name="T21" fmla="*/ 1092 h 2964"/>
                  <a:gd name="T22" fmla="*/ 590 w 1735"/>
                  <a:gd name="T23" fmla="*/ 1239 h 2964"/>
                  <a:gd name="T24" fmla="*/ 550 w 1735"/>
                  <a:gd name="T25" fmla="*/ 1373 h 2964"/>
                  <a:gd name="T26" fmla="*/ 695 w 1735"/>
                  <a:gd name="T27" fmla="*/ 1326 h 2964"/>
                  <a:gd name="T28" fmla="*/ 875 w 1735"/>
                  <a:gd name="T29" fmla="*/ 1306 h 2964"/>
                  <a:gd name="T30" fmla="*/ 1069 w 1735"/>
                  <a:gd name="T31" fmla="*/ 1327 h 2964"/>
                  <a:gd name="T32" fmla="*/ 1257 w 1735"/>
                  <a:gd name="T33" fmla="*/ 1390 h 2964"/>
                  <a:gd name="T34" fmla="*/ 1421 w 1735"/>
                  <a:gd name="T35" fmla="*/ 1491 h 2964"/>
                  <a:gd name="T36" fmla="*/ 1558 w 1735"/>
                  <a:gd name="T37" fmla="*/ 1625 h 2964"/>
                  <a:gd name="T38" fmla="*/ 1663 w 1735"/>
                  <a:gd name="T39" fmla="*/ 1798 h 2964"/>
                  <a:gd name="T40" fmla="*/ 1724 w 1735"/>
                  <a:gd name="T41" fmla="*/ 2004 h 2964"/>
                  <a:gd name="T42" fmla="*/ 1732 w 1735"/>
                  <a:gd name="T43" fmla="*/ 2218 h 2964"/>
                  <a:gd name="T44" fmla="*/ 1684 w 1735"/>
                  <a:gd name="T45" fmla="*/ 2426 h 2964"/>
                  <a:gd name="T46" fmla="*/ 1591 w 1735"/>
                  <a:gd name="T47" fmla="*/ 2605 h 2964"/>
                  <a:gd name="T48" fmla="*/ 1460 w 1735"/>
                  <a:gd name="T49" fmla="*/ 2754 h 2964"/>
                  <a:gd name="T50" fmla="*/ 1299 w 1735"/>
                  <a:gd name="T51" fmla="*/ 2867 h 2964"/>
                  <a:gd name="T52" fmla="*/ 1113 w 1735"/>
                  <a:gd name="T53" fmla="*/ 2939 h 2964"/>
                  <a:gd name="T54" fmla="*/ 912 w 1735"/>
                  <a:gd name="T55" fmla="*/ 2964 h 2964"/>
                  <a:gd name="T56" fmla="*/ 752 w 1735"/>
                  <a:gd name="T57" fmla="*/ 2948 h 2964"/>
                  <a:gd name="T58" fmla="*/ 543 w 1735"/>
                  <a:gd name="T59" fmla="*/ 2884 h 2964"/>
                  <a:gd name="T60" fmla="*/ 366 w 1735"/>
                  <a:gd name="T61" fmla="*/ 2773 h 2964"/>
                  <a:gd name="T62" fmla="*/ 220 w 1735"/>
                  <a:gd name="T63" fmla="*/ 2618 h 2964"/>
                  <a:gd name="T64" fmla="*/ 113 w 1735"/>
                  <a:gd name="T65" fmla="*/ 2428 h 2964"/>
                  <a:gd name="T66" fmla="*/ 44 w 1735"/>
                  <a:gd name="T67" fmla="*/ 2216 h 2964"/>
                  <a:gd name="T68" fmla="*/ 8 w 1735"/>
                  <a:gd name="T69" fmla="*/ 1990 h 2964"/>
                  <a:gd name="T70" fmla="*/ 2 w 1735"/>
                  <a:gd name="T71" fmla="*/ 1761 h 2964"/>
                  <a:gd name="T72" fmla="*/ 18 w 1735"/>
                  <a:gd name="T73" fmla="*/ 1536 h 2964"/>
                  <a:gd name="T74" fmla="*/ 54 w 1735"/>
                  <a:gd name="T75" fmla="*/ 1324 h 2964"/>
                  <a:gd name="T76" fmla="*/ 119 w 1735"/>
                  <a:gd name="T77" fmla="*/ 1085 h 2964"/>
                  <a:gd name="T78" fmla="*/ 242 w 1735"/>
                  <a:gd name="T79" fmla="*/ 781 h 2964"/>
                  <a:gd name="T80" fmla="*/ 398 w 1735"/>
                  <a:gd name="T81" fmla="*/ 518 h 2964"/>
                  <a:gd name="T82" fmla="*/ 580 w 1735"/>
                  <a:gd name="T83" fmla="*/ 301 h 2964"/>
                  <a:gd name="T84" fmla="*/ 781 w 1735"/>
                  <a:gd name="T85" fmla="*/ 139 h 2964"/>
                  <a:gd name="T86" fmla="*/ 995 w 1735"/>
                  <a:gd name="T87" fmla="*/ 36 h 2964"/>
                  <a:gd name="T88" fmla="*/ 1216 w 1735"/>
                  <a:gd name="T89" fmla="*/ 0 h 2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35" h="2964">
                    <a:moveTo>
                      <a:pt x="1216" y="0"/>
                    </a:moveTo>
                    <a:lnTo>
                      <a:pt x="1260" y="2"/>
                    </a:lnTo>
                    <a:lnTo>
                      <a:pt x="1303" y="7"/>
                    </a:lnTo>
                    <a:lnTo>
                      <a:pt x="1322" y="11"/>
                    </a:lnTo>
                    <a:lnTo>
                      <a:pt x="1340" y="20"/>
                    </a:lnTo>
                    <a:lnTo>
                      <a:pt x="1356" y="33"/>
                    </a:lnTo>
                    <a:lnTo>
                      <a:pt x="1368" y="48"/>
                    </a:lnTo>
                    <a:lnTo>
                      <a:pt x="1378" y="65"/>
                    </a:lnTo>
                    <a:lnTo>
                      <a:pt x="1382" y="85"/>
                    </a:lnTo>
                    <a:lnTo>
                      <a:pt x="1383" y="104"/>
                    </a:lnTo>
                    <a:lnTo>
                      <a:pt x="1380" y="124"/>
                    </a:lnTo>
                    <a:lnTo>
                      <a:pt x="1294" y="430"/>
                    </a:lnTo>
                    <a:lnTo>
                      <a:pt x="1287" y="450"/>
                    </a:lnTo>
                    <a:lnTo>
                      <a:pt x="1274" y="467"/>
                    </a:lnTo>
                    <a:lnTo>
                      <a:pt x="1259" y="481"/>
                    </a:lnTo>
                    <a:lnTo>
                      <a:pt x="1240" y="491"/>
                    </a:lnTo>
                    <a:lnTo>
                      <a:pt x="1218" y="497"/>
                    </a:lnTo>
                    <a:lnTo>
                      <a:pt x="1166" y="508"/>
                    </a:lnTo>
                    <a:lnTo>
                      <a:pt x="1117" y="523"/>
                    </a:lnTo>
                    <a:lnTo>
                      <a:pt x="1070" y="545"/>
                    </a:lnTo>
                    <a:lnTo>
                      <a:pt x="1024" y="570"/>
                    </a:lnTo>
                    <a:lnTo>
                      <a:pt x="981" y="599"/>
                    </a:lnTo>
                    <a:lnTo>
                      <a:pt x="941" y="633"/>
                    </a:lnTo>
                    <a:lnTo>
                      <a:pt x="902" y="670"/>
                    </a:lnTo>
                    <a:lnTo>
                      <a:pt x="865" y="710"/>
                    </a:lnTo>
                    <a:lnTo>
                      <a:pt x="832" y="753"/>
                    </a:lnTo>
                    <a:lnTo>
                      <a:pt x="799" y="797"/>
                    </a:lnTo>
                    <a:lnTo>
                      <a:pt x="769" y="844"/>
                    </a:lnTo>
                    <a:lnTo>
                      <a:pt x="739" y="893"/>
                    </a:lnTo>
                    <a:lnTo>
                      <a:pt x="713" y="941"/>
                    </a:lnTo>
                    <a:lnTo>
                      <a:pt x="689" y="991"/>
                    </a:lnTo>
                    <a:lnTo>
                      <a:pt x="665" y="1042"/>
                    </a:lnTo>
                    <a:lnTo>
                      <a:pt x="644" y="1092"/>
                    </a:lnTo>
                    <a:lnTo>
                      <a:pt x="625" y="1142"/>
                    </a:lnTo>
                    <a:lnTo>
                      <a:pt x="606" y="1191"/>
                    </a:lnTo>
                    <a:lnTo>
                      <a:pt x="590" y="1239"/>
                    </a:lnTo>
                    <a:lnTo>
                      <a:pt x="575" y="1286"/>
                    </a:lnTo>
                    <a:lnTo>
                      <a:pt x="562" y="1330"/>
                    </a:lnTo>
                    <a:lnTo>
                      <a:pt x="550" y="1373"/>
                    </a:lnTo>
                    <a:lnTo>
                      <a:pt x="594" y="1355"/>
                    </a:lnTo>
                    <a:lnTo>
                      <a:pt x="643" y="1339"/>
                    </a:lnTo>
                    <a:lnTo>
                      <a:pt x="695" y="1326"/>
                    </a:lnTo>
                    <a:lnTo>
                      <a:pt x="751" y="1315"/>
                    </a:lnTo>
                    <a:lnTo>
                      <a:pt x="811" y="1308"/>
                    </a:lnTo>
                    <a:lnTo>
                      <a:pt x="875" y="1306"/>
                    </a:lnTo>
                    <a:lnTo>
                      <a:pt x="939" y="1308"/>
                    </a:lnTo>
                    <a:lnTo>
                      <a:pt x="1004" y="1315"/>
                    </a:lnTo>
                    <a:lnTo>
                      <a:pt x="1069" y="1327"/>
                    </a:lnTo>
                    <a:lnTo>
                      <a:pt x="1134" y="1343"/>
                    </a:lnTo>
                    <a:lnTo>
                      <a:pt x="1197" y="1364"/>
                    </a:lnTo>
                    <a:lnTo>
                      <a:pt x="1257" y="1390"/>
                    </a:lnTo>
                    <a:lnTo>
                      <a:pt x="1315" y="1419"/>
                    </a:lnTo>
                    <a:lnTo>
                      <a:pt x="1370" y="1453"/>
                    </a:lnTo>
                    <a:lnTo>
                      <a:pt x="1421" y="1491"/>
                    </a:lnTo>
                    <a:lnTo>
                      <a:pt x="1470" y="1532"/>
                    </a:lnTo>
                    <a:lnTo>
                      <a:pt x="1515" y="1577"/>
                    </a:lnTo>
                    <a:lnTo>
                      <a:pt x="1558" y="1625"/>
                    </a:lnTo>
                    <a:lnTo>
                      <a:pt x="1596" y="1678"/>
                    </a:lnTo>
                    <a:lnTo>
                      <a:pt x="1629" y="1733"/>
                    </a:lnTo>
                    <a:lnTo>
                      <a:pt x="1663" y="1798"/>
                    </a:lnTo>
                    <a:lnTo>
                      <a:pt x="1690" y="1865"/>
                    </a:lnTo>
                    <a:lnTo>
                      <a:pt x="1710" y="1934"/>
                    </a:lnTo>
                    <a:lnTo>
                      <a:pt x="1724" y="2004"/>
                    </a:lnTo>
                    <a:lnTo>
                      <a:pt x="1733" y="2075"/>
                    </a:lnTo>
                    <a:lnTo>
                      <a:pt x="1735" y="2147"/>
                    </a:lnTo>
                    <a:lnTo>
                      <a:pt x="1732" y="2218"/>
                    </a:lnTo>
                    <a:lnTo>
                      <a:pt x="1721" y="2290"/>
                    </a:lnTo>
                    <a:lnTo>
                      <a:pt x="1705" y="2361"/>
                    </a:lnTo>
                    <a:lnTo>
                      <a:pt x="1684" y="2426"/>
                    </a:lnTo>
                    <a:lnTo>
                      <a:pt x="1657" y="2489"/>
                    </a:lnTo>
                    <a:lnTo>
                      <a:pt x="1627" y="2548"/>
                    </a:lnTo>
                    <a:lnTo>
                      <a:pt x="1591" y="2605"/>
                    </a:lnTo>
                    <a:lnTo>
                      <a:pt x="1551" y="2658"/>
                    </a:lnTo>
                    <a:lnTo>
                      <a:pt x="1508" y="2708"/>
                    </a:lnTo>
                    <a:lnTo>
                      <a:pt x="1460" y="2754"/>
                    </a:lnTo>
                    <a:lnTo>
                      <a:pt x="1409" y="2796"/>
                    </a:lnTo>
                    <a:lnTo>
                      <a:pt x="1355" y="2834"/>
                    </a:lnTo>
                    <a:lnTo>
                      <a:pt x="1299" y="2867"/>
                    </a:lnTo>
                    <a:lnTo>
                      <a:pt x="1239" y="2896"/>
                    </a:lnTo>
                    <a:lnTo>
                      <a:pt x="1177" y="2920"/>
                    </a:lnTo>
                    <a:lnTo>
                      <a:pt x="1113" y="2939"/>
                    </a:lnTo>
                    <a:lnTo>
                      <a:pt x="1047" y="2952"/>
                    </a:lnTo>
                    <a:lnTo>
                      <a:pt x="980" y="2961"/>
                    </a:lnTo>
                    <a:lnTo>
                      <a:pt x="912" y="2964"/>
                    </a:lnTo>
                    <a:lnTo>
                      <a:pt x="909" y="2964"/>
                    </a:lnTo>
                    <a:lnTo>
                      <a:pt x="828" y="2959"/>
                    </a:lnTo>
                    <a:lnTo>
                      <a:pt x="752" y="2948"/>
                    </a:lnTo>
                    <a:lnTo>
                      <a:pt x="680" y="2932"/>
                    </a:lnTo>
                    <a:lnTo>
                      <a:pt x="609" y="2910"/>
                    </a:lnTo>
                    <a:lnTo>
                      <a:pt x="543" y="2884"/>
                    </a:lnTo>
                    <a:lnTo>
                      <a:pt x="482" y="2852"/>
                    </a:lnTo>
                    <a:lnTo>
                      <a:pt x="422" y="2816"/>
                    </a:lnTo>
                    <a:lnTo>
                      <a:pt x="366" y="2773"/>
                    </a:lnTo>
                    <a:lnTo>
                      <a:pt x="314" y="2727"/>
                    </a:lnTo>
                    <a:lnTo>
                      <a:pt x="265" y="2674"/>
                    </a:lnTo>
                    <a:lnTo>
                      <a:pt x="220" y="2618"/>
                    </a:lnTo>
                    <a:lnTo>
                      <a:pt x="180" y="2557"/>
                    </a:lnTo>
                    <a:lnTo>
                      <a:pt x="145" y="2494"/>
                    </a:lnTo>
                    <a:lnTo>
                      <a:pt x="113" y="2428"/>
                    </a:lnTo>
                    <a:lnTo>
                      <a:pt x="86" y="2360"/>
                    </a:lnTo>
                    <a:lnTo>
                      <a:pt x="63" y="2289"/>
                    </a:lnTo>
                    <a:lnTo>
                      <a:pt x="44" y="2216"/>
                    </a:lnTo>
                    <a:lnTo>
                      <a:pt x="29" y="2142"/>
                    </a:lnTo>
                    <a:lnTo>
                      <a:pt x="17" y="2066"/>
                    </a:lnTo>
                    <a:lnTo>
                      <a:pt x="8" y="1990"/>
                    </a:lnTo>
                    <a:lnTo>
                      <a:pt x="3" y="1914"/>
                    </a:lnTo>
                    <a:lnTo>
                      <a:pt x="0" y="1837"/>
                    </a:lnTo>
                    <a:lnTo>
                      <a:pt x="2" y="1761"/>
                    </a:lnTo>
                    <a:lnTo>
                      <a:pt x="5" y="1685"/>
                    </a:lnTo>
                    <a:lnTo>
                      <a:pt x="10" y="1610"/>
                    </a:lnTo>
                    <a:lnTo>
                      <a:pt x="18" y="1536"/>
                    </a:lnTo>
                    <a:lnTo>
                      <a:pt x="28" y="1464"/>
                    </a:lnTo>
                    <a:lnTo>
                      <a:pt x="39" y="1393"/>
                    </a:lnTo>
                    <a:lnTo>
                      <a:pt x="54" y="1324"/>
                    </a:lnTo>
                    <a:lnTo>
                      <a:pt x="69" y="1257"/>
                    </a:lnTo>
                    <a:lnTo>
                      <a:pt x="85" y="1194"/>
                    </a:lnTo>
                    <a:lnTo>
                      <a:pt x="119" y="1085"/>
                    </a:lnTo>
                    <a:lnTo>
                      <a:pt x="155" y="979"/>
                    </a:lnTo>
                    <a:lnTo>
                      <a:pt x="198" y="878"/>
                    </a:lnTo>
                    <a:lnTo>
                      <a:pt x="242" y="781"/>
                    </a:lnTo>
                    <a:lnTo>
                      <a:pt x="291" y="688"/>
                    </a:lnTo>
                    <a:lnTo>
                      <a:pt x="343" y="600"/>
                    </a:lnTo>
                    <a:lnTo>
                      <a:pt x="398" y="518"/>
                    </a:lnTo>
                    <a:lnTo>
                      <a:pt x="457" y="440"/>
                    </a:lnTo>
                    <a:lnTo>
                      <a:pt x="517" y="368"/>
                    </a:lnTo>
                    <a:lnTo>
                      <a:pt x="580" y="301"/>
                    </a:lnTo>
                    <a:lnTo>
                      <a:pt x="645" y="241"/>
                    </a:lnTo>
                    <a:lnTo>
                      <a:pt x="712" y="187"/>
                    </a:lnTo>
                    <a:lnTo>
                      <a:pt x="781" y="139"/>
                    </a:lnTo>
                    <a:lnTo>
                      <a:pt x="851" y="98"/>
                    </a:lnTo>
                    <a:lnTo>
                      <a:pt x="923" y="63"/>
                    </a:lnTo>
                    <a:lnTo>
                      <a:pt x="995" y="36"/>
                    </a:lnTo>
                    <a:lnTo>
                      <a:pt x="1068" y="16"/>
                    </a:lnTo>
                    <a:lnTo>
                      <a:pt x="1141" y="4"/>
                    </a:lnTo>
                    <a:lnTo>
                      <a:pt x="121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100" b="0" i="1" u="sng" strike="noStrike" kern="0" cap="none" spc="0" normalizeH="0" baseline="0" noProof="0">
                  <a:ln>
                    <a:noFill/>
                  </a:ln>
                  <a:solidFill>
                    <a:srgbClr val="000000"/>
                  </a:solidFill>
                  <a:effectLst/>
                  <a:uLnTx/>
                  <a:uFillTx/>
                  <a:latin typeface="Source Sans Pro"/>
                  <a:ea typeface="+mn-ea"/>
                  <a:cs typeface="Arial"/>
                  <a:sym typeface="Arial"/>
                </a:endParaRPr>
              </a:p>
            </p:txBody>
          </p:sp>
        </p:grpSp>
      </p:grpSp>
      <p:grpSp>
        <p:nvGrpSpPr>
          <p:cNvPr id="14" name="Group 13">
            <a:extLst>
              <a:ext uri="{FF2B5EF4-FFF2-40B4-BE49-F238E27FC236}">
                <a16:creationId xmlns:a16="http://schemas.microsoft.com/office/drawing/2014/main" id="{CB93EF81-F4A0-5F32-DAD2-0070743B436E}"/>
              </a:ext>
            </a:extLst>
          </p:cNvPr>
          <p:cNvGrpSpPr>
            <a:grpSpLocks noChangeAspect="1"/>
          </p:cNvGrpSpPr>
          <p:nvPr/>
        </p:nvGrpSpPr>
        <p:grpSpPr>
          <a:xfrm>
            <a:off x="1656248" y="2093417"/>
            <a:ext cx="484808" cy="488394"/>
            <a:chOff x="8854412" y="1894378"/>
            <a:chExt cx="291600" cy="291600"/>
          </a:xfrm>
        </p:grpSpPr>
        <p:grpSp>
          <p:nvGrpSpPr>
            <p:cNvPr id="15" name="Group 14">
              <a:extLst>
                <a:ext uri="{FF2B5EF4-FFF2-40B4-BE49-F238E27FC236}">
                  <a16:creationId xmlns:a16="http://schemas.microsoft.com/office/drawing/2014/main" id="{732785A2-80C4-F5C2-DB19-126DE30033F1}"/>
                </a:ext>
              </a:extLst>
            </p:cNvPr>
            <p:cNvGrpSpPr/>
            <p:nvPr/>
          </p:nvGrpSpPr>
          <p:grpSpPr>
            <a:xfrm>
              <a:off x="8854412" y="1894378"/>
              <a:ext cx="291600" cy="291600"/>
              <a:chOff x="886638" y="3709512"/>
              <a:chExt cx="963961" cy="956657"/>
            </a:xfrm>
            <a:solidFill>
              <a:srgbClr val="F2F2F2"/>
            </a:solidFill>
          </p:grpSpPr>
          <p:sp>
            <p:nvSpPr>
              <p:cNvPr id="19" name="Oval 18">
                <a:extLst>
                  <a:ext uri="{FF2B5EF4-FFF2-40B4-BE49-F238E27FC236}">
                    <a16:creationId xmlns:a16="http://schemas.microsoft.com/office/drawing/2014/main" id="{E5463A74-4F42-ABB1-BC12-065027B91319}"/>
                  </a:ext>
                </a:extLst>
              </p:cNvPr>
              <p:cNvSpPr/>
              <p:nvPr/>
            </p:nvSpPr>
            <p:spPr>
              <a:xfrm>
                <a:off x="886638" y="3709512"/>
                <a:ext cx="963961" cy="95665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100" b="0" i="1" u="none" strike="noStrike" kern="0" cap="none" spc="0" normalizeH="0" baseline="0" noProof="0">
                  <a:ln>
                    <a:noFill/>
                  </a:ln>
                  <a:solidFill>
                    <a:srgbClr val="000000"/>
                  </a:solidFill>
                  <a:effectLst/>
                  <a:uLnTx/>
                  <a:uFillTx/>
                  <a:latin typeface="Source Sans Pro"/>
                  <a:ea typeface="+mn-ea"/>
                  <a:cs typeface="Noto Sans"/>
                  <a:sym typeface="Arial"/>
                </a:endParaRPr>
              </a:p>
            </p:txBody>
          </p:sp>
          <p:sp>
            <p:nvSpPr>
              <p:cNvPr id="20" name="Oval 19">
                <a:extLst>
                  <a:ext uri="{FF2B5EF4-FFF2-40B4-BE49-F238E27FC236}">
                    <a16:creationId xmlns:a16="http://schemas.microsoft.com/office/drawing/2014/main" id="{DEDDFC82-FD24-8C84-802C-6BC5FBD13D13}"/>
                  </a:ext>
                </a:extLst>
              </p:cNvPr>
              <p:cNvSpPr/>
              <p:nvPr/>
            </p:nvSpPr>
            <p:spPr>
              <a:xfrm>
                <a:off x="956940" y="3779283"/>
                <a:ext cx="823355" cy="817114"/>
              </a:xfrm>
              <a:prstGeom prst="ellipse">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100" b="1" i="1" u="none" strike="noStrike" kern="0" cap="none" spc="0" normalizeH="0" baseline="0" noProof="0">
                  <a:ln>
                    <a:noFill/>
                  </a:ln>
                  <a:solidFill>
                    <a:srgbClr val="000000"/>
                  </a:solidFill>
                  <a:effectLst/>
                  <a:uLnTx/>
                  <a:uFillTx/>
                  <a:latin typeface="Source Sans Pro"/>
                  <a:ea typeface="+mn-ea"/>
                  <a:cs typeface="Noto Sans"/>
                  <a:sym typeface="Arial"/>
                </a:endParaRPr>
              </a:p>
            </p:txBody>
          </p:sp>
        </p:grpSp>
        <p:grpSp>
          <p:nvGrpSpPr>
            <p:cNvPr id="16" name="Group 15">
              <a:extLst>
                <a:ext uri="{FF2B5EF4-FFF2-40B4-BE49-F238E27FC236}">
                  <a16:creationId xmlns:a16="http://schemas.microsoft.com/office/drawing/2014/main" id="{EF880123-624D-D9F9-E5A6-0947E8A71FF5}"/>
                </a:ext>
              </a:extLst>
            </p:cNvPr>
            <p:cNvGrpSpPr/>
            <p:nvPr/>
          </p:nvGrpSpPr>
          <p:grpSpPr>
            <a:xfrm>
              <a:off x="8929462" y="1983961"/>
              <a:ext cx="137885" cy="115162"/>
              <a:chOff x="2982913" y="5832475"/>
              <a:chExt cx="703262" cy="587375"/>
            </a:xfrm>
            <a:solidFill>
              <a:schemeClr val="bg1"/>
            </a:solidFill>
          </p:grpSpPr>
          <p:sp>
            <p:nvSpPr>
              <p:cNvPr id="17" name="Freeform 6">
                <a:extLst>
                  <a:ext uri="{FF2B5EF4-FFF2-40B4-BE49-F238E27FC236}">
                    <a16:creationId xmlns:a16="http://schemas.microsoft.com/office/drawing/2014/main" id="{BB399294-B292-1ACB-4DFF-9EA3D599C467}"/>
                  </a:ext>
                </a:extLst>
              </p:cNvPr>
              <p:cNvSpPr>
                <a:spLocks/>
              </p:cNvSpPr>
              <p:nvPr/>
            </p:nvSpPr>
            <p:spPr bwMode="auto">
              <a:xfrm>
                <a:off x="2982913" y="5832475"/>
                <a:ext cx="344487" cy="587375"/>
              </a:xfrm>
              <a:custGeom>
                <a:avLst/>
                <a:gdLst>
                  <a:gd name="T0" fmla="*/ 1303 w 1735"/>
                  <a:gd name="T1" fmla="*/ 7 h 2964"/>
                  <a:gd name="T2" fmla="*/ 1356 w 1735"/>
                  <a:gd name="T3" fmla="*/ 33 h 2964"/>
                  <a:gd name="T4" fmla="*/ 1382 w 1735"/>
                  <a:gd name="T5" fmla="*/ 85 h 2964"/>
                  <a:gd name="T6" fmla="*/ 1294 w 1735"/>
                  <a:gd name="T7" fmla="*/ 430 h 2964"/>
                  <a:gd name="T8" fmla="*/ 1258 w 1735"/>
                  <a:gd name="T9" fmla="*/ 481 h 2964"/>
                  <a:gd name="T10" fmla="*/ 1166 w 1735"/>
                  <a:gd name="T11" fmla="*/ 508 h 2964"/>
                  <a:gd name="T12" fmla="*/ 1024 w 1735"/>
                  <a:gd name="T13" fmla="*/ 570 h 2964"/>
                  <a:gd name="T14" fmla="*/ 902 w 1735"/>
                  <a:gd name="T15" fmla="*/ 670 h 2964"/>
                  <a:gd name="T16" fmla="*/ 799 w 1735"/>
                  <a:gd name="T17" fmla="*/ 797 h 2964"/>
                  <a:gd name="T18" fmla="*/ 712 w 1735"/>
                  <a:gd name="T19" fmla="*/ 941 h 2964"/>
                  <a:gd name="T20" fmla="*/ 644 w 1735"/>
                  <a:gd name="T21" fmla="*/ 1092 h 2964"/>
                  <a:gd name="T22" fmla="*/ 589 w 1735"/>
                  <a:gd name="T23" fmla="*/ 1239 h 2964"/>
                  <a:gd name="T24" fmla="*/ 549 w 1735"/>
                  <a:gd name="T25" fmla="*/ 1373 h 2964"/>
                  <a:gd name="T26" fmla="*/ 695 w 1735"/>
                  <a:gd name="T27" fmla="*/ 1326 h 2964"/>
                  <a:gd name="T28" fmla="*/ 874 w 1735"/>
                  <a:gd name="T29" fmla="*/ 1306 h 2964"/>
                  <a:gd name="T30" fmla="*/ 1068 w 1735"/>
                  <a:gd name="T31" fmla="*/ 1327 h 2964"/>
                  <a:gd name="T32" fmla="*/ 1257 w 1735"/>
                  <a:gd name="T33" fmla="*/ 1390 h 2964"/>
                  <a:gd name="T34" fmla="*/ 1421 w 1735"/>
                  <a:gd name="T35" fmla="*/ 1491 h 2964"/>
                  <a:gd name="T36" fmla="*/ 1557 w 1735"/>
                  <a:gd name="T37" fmla="*/ 1625 h 2964"/>
                  <a:gd name="T38" fmla="*/ 1662 w 1735"/>
                  <a:gd name="T39" fmla="*/ 1798 h 2964"/>
                  <a:gd name="T40" fmla="*/ 1724 w 1735"/>
                  <a:gd name="T41" fmla="*/ 2004 h 2964"/>
                  <a:gd name="T42" fmla="*/ 1732 w 1735"/>
                  <a:gd name="T43" fmla="*/ 2218 h 2964"/>
                  <a:gd name="T44" fmla="*/ 1683 w 1735"/>
                  <a:gd name="T45" fmla="*/ 2426 h 2964"/>
                  <a:gd name="T46" fmla="*/ 1591 w 1735"/>
                  <a:gd name="T47" fmla="*/ 2605 h 2964"/>
                  <a:gd name="T48" fmla="*/ 1460 w 1735"/>
                  <a:gd name="T49" fmla="*/ 2754 h 2964"/>
                  <a:gd name="T50" fmla="*/ 1298 w 1735"/>
                  <a:gd name="T51" fmla="*/ 2867 h 2964"/>
                  <a:gd name="T52" fmla="*/ 1113 w 1735"/>
                  <a:gd name="T53" fmla="*/ 2939 h 2964"/>
                  <a:gd name="T54" fmla="*/ 911 w 1735"/>
                  <a:gd name="T55" fmla="*/ 2964 h 2964"/>
                  <a:gd name="T56" fmla="*/ 752 w 1735"/>
                  <a:gd name="T57" fmla="*/ 2947 h 2964"/>
                  <a:gd name="T58" fmla="*/ 543 w 1735"/>
                  <a:gd name="T59" fmla="*/ 2884 h 2964"/>
                  <a:gd name="T60" fmla="*/ 365 w 1735"/>
                  <a:gd name="T61" fmla="*/ 2773 h 2964"/>
                  <a:gd name="T62" fmla="*/ 219 w 1735"/>
                  <a:gd name="T63" fmla="*/ 2618 h 2964"/>
                  <a:gd name="T64" fmla="*/ 113 w 1735"/>
                  <a:gd name="T65" fmla="*/ 2428 h 2964"/>
                  <a:gd name="T66" fmla="*/ 43 w 1735"/>
                  <a:gd name="T67" fmla="*/ 2216 h 2964"/>
                  <a:gd name="T68" fmla="*/ 8 w 1735"/>
                  <a:gd name="T69" fmla="*/ 1990 h 2964"/>
                  <a:gd name="T70" fmla="*/ 1 w 1735"/>
                  <a:gd name="T71" fmla="*/ 1761 h 2964"/>
                  <a:gd name="T72" fmla="*/ 17 w 1735"/>
                  <a:gd name="T73" fmla="*/ 1536 h 2964"/>
                  <a:gd name="T74" fmla="*/ 53 w 1735"/>
                  <a:gd name="T75" fmla="*/ 1324 h 2964"/>
                  <a:gd name="T76" fmla="*/ 118 w 1735"/>
                  <a:gd name="T77" fmla="*/ 1085 h 2964"/>
                  <a:gd name="T78" fmla="*/ 242 w 1735"/>
                  <a:gd name="T79" fmla="*/ 781 h 2964"/>
                  <a:gd name="T80" fmla="*/ 398 w 1735"/>
                  <a:gd name="T81" fmla="*/ 518 h 2964"/>
                  <a:gd name="T82" fmla="*/ 580 w 1735"/>
                  <a:gd name="T83" fmla="*/ 301 h 2964"/>
                  <a:gd name="T84" fmla="*/ 780 w 1735"/>
                  <a:gd name="T85" fmla="*/ 139 h 2964"/>
                  <a:gd name="T86" fmla="*/ 995 w 1735"/>
                  <a:gd name="T87" fmla="*/ 36 h 2964"/>
                  <a:gd name="T88" fmla="*/ 1215 w 1735"/>
                  <a:gd name="T89" fmla="*/ 0 h 2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35" h="2964">
                    <a:moveTo>
                      <a:pt x="1215" y="0"/>
                    </a:moveTo>
                    <a:lnTo>
                      <a:pt x="1259" y="2"/>
                    </a:lnTo>
                    <a:lnTo>
                      <a:pt x="1303" y="7"/>
                    </a:lnTo>
                    <a:lnTo>
                      <a:pt x="1322" y="11"/>
                    </a:lnTo>
                    <a:lnTo>
                      <a:pt x="1339" y="20"/>
                    </a:lnTo>
                    <a:lnTo>
                      <a:pt x="1356" y="33"/>
                    </a:lnTo>
                    <a:lnTo>
                      <a:pt x="1368" y="48"/>
                    </a:lnTo>
                    <a:lnTo>
                      <a:pt x="1377" y="65"/>
                    </a:lnTo>
                    <a:lnTo>
                      <a:pt x="1382" y="85"/>
                    </a:lnTo>
                    <a:lnTo>
                      <a:pt x="1383" y="104"/>
                    </a:lnTo>
                    <a:lnTo>
                      <a:pt x="1379" y="124"/>
                    </a:lnTo>
                    <a:lnTo>
                      <a:pt x="1294" y="430"/>
                    </a:lnTo>
                    <a:lnTo>
                      <a:pt x="1286" y="450"/>
                    </a:lnTo>
                    <a:lnTo>
                      <a:pt x="1273" y="467"/>
                    </a:lnTo>
                    <a:lnTo>
                      <a:pt x="1258" y="481"/>
                    </a:lnTo>
                    <a:lnTo>
                      <a:pt x="1240" y="491"/>
                    </a:lnTo>
                    <a:lnTo>
                      <a:pt x="1218" y="497"/>
                    </a:lnTo>
                    <a:lnTo>
                      <a:pt x="1166" y="508"/>
                    </a:lnTo>
                    <a:lnTo>
                      <a:pt x="1116" y="523"/>
                    </a:lnTo>
                    <a:lnTo>
                      <a:pt x="1068" y="545"/>
                    </a:lnTo>
                    <a:lnTo>
                      <a:pt x="1024" y="570"/>
                    </a:lnTo>
                    <a:lnTo>
                      <a:pt x="981" y="599"/>
                    </a:lnTo>
                    <a:lnTo>
                      <a:pt x="941" y="633"/>
                    </a:lnTo>
                    <a:lnTo>
                      <a:pt x="902" y="670"/>
                    </a:lnTo>
                    <a:lnTo>
                      <a:pt x="865" y="710"/>
                    </a:lnTo>
                    <a:lnTo>
                      <a:pt x="830" y="753"/>
                    </a:lnTo>
                    <a:lnTo>
                      <a:pt x="799" y="797"/>
                    </a:lnTo>
                    <a:lnTo>
                      <a:pt x="767" y="844"/>
                    </a:lnTo>
                    <a:lnTo>
                      <a:pt x="739" y="893"/>
                    </a:lnTo>
                    <a:lnTo>
                      <a:pt x="712" y="941"/>
                    </a:lnTo>
                    <a:lnTo>
                      <a:pt x="688" y="991"/>
                    </a:lnTo>
                    <a:lnTo>
                      <a:pt x="664" y="1042"/>
                    </a:lnTo>
                    <a:lnTo>
                      <a:pt x="644" y="1092"/>
                    </a:lnTo>
                    <a:lnTo>
                      <a:pt x="623" y="1142"/>
                    </a:lnTo>
                    <a:lnTo>
                      <a:pt x="606" y="1191"/>
                    </a:lnTo>
                    <a:lnTo>
                      <a:pt x="589" y="1239"/>
                    </a:lnTo>
                    <a:lnTo>
                      <a:pt x="574" y="1286"/>
                    </a:lnTo>
                    <a:lnTo>
                      <a:pt x="561" y="1330"/>
                    </a:lnTo>
                    <a:lnTo>
                      <a:pt x="549" y="1373"/>
                    </a:lnTo>
                    <a:lnTo>
                      <a:pt x="594" y="1355"/>
                    </a:lnTo>
                    <a:lnTo>
                      <a:pt x="642" y="1339"/>
                    </a:lnTo>
                    <a:lnTo>
                      <a:pt x="695" y="1326"/>
                    </a:lnTo>
                    <a:lnTo>
                      <a:pt x="751" y="1315"/>
                    </a:lnTo>
                    <a:lnTo>
                      <a:pt x="811" y="1308"/>
                    </a:lnTo>
                    <a:lnTo>
                      <a:pt x="874" y="1306"/>
                    </a:lnTo>
                    <a:lnTo>
                      <a:pt x="938" y="1308"/>
                    </a:lnTo>
                    <a:lnTo>
                      <a:pt x="1003" y="1315"/>
                    </a:lnTo>
                    <a:lnTo>
                      <a:pt x="1068" y="1327"/>
                    </a:lnTo>
                    <a:lnTo>
                      <a:pt x="1133" y="1343"/>
                    </a:lnTo>
                    <a:lnTo>
                      <a:pt x="1196" y="1364"/>
                    </a:lnTo>
                    <a:lnTo>
                      <a:pt x="1257" y="1390"/>
                    </a:lnTo>
                    <a:lnTo>
                      <a:pt x="1314" y="1419"/>
                    </a:lnTo>
                    <a:lnTo>
                      <a:pt x="1369" y="1453"/>
                    </a:lnTo>
                    <a:lnTo>
                      <a:pt x="1421" y="1491"/>
                    </a:lnTo>
                    <a:lnTo>
                      <a:pt x="1469" y="1532"/>
                    </a:lnTo>
                    <a:lnTo>
                      <a:pt x="1515" y="1577"/>
                    </a:lnTo>
                    <a:lnTo>
                      <a:pt x="1557" y="1625"/>
                    </a:lnTo>
                    <a:lnTo>
                      <a:pt x="1595" y="1678"/>
                    </a:lnTo>
                    <a:lnTo>
                      <a:pt x="1629" y="1733"/>
                    </a:lnTo>
                    <a:lnTo>
                      <a:pt x="1662" y="1798"/>
                    </a:lnTo>
                    <a:lnTo>
                      <a:pt x="1689" y="1865"/>
                    </a:lnTo>
                    <a:lnTo>
                      <a:pt x="1710" y="1934"/>
                    </a:lnTo>
                    <a:lnTo>
                      <a:pt x="1724" y="2004"/>
                    </a:lnTo>
                    <a:lnTo>
                      <a:pt x="1733" y="2075"/>
                    </a:lnTo>
                    <a:lnTo>
                      <a:pt x="1735" y="2147"/>
                    </a:lnTo>
                    <a:lnTo>
                      <a:pt x="1732" y="2218"/>
                    </a:lnTo>
                    <a:lnTo>
                      <a:pt x="1721" y="2290"/>
                    </a:lnTo>
                    <a:lnTo>
                      <a:pt x="1705" y="2361"/>
                    </a:lnTo>
                    <a:lnTo>
                      <a:pt x="1683" y="2426"/>
                    </a:lnTo>
                    <a:lnTo>
                      <a:pt x="1657" y="2489"/>
                    </a:lnTo>
                    <a:lnTo>
                      <a:pt x="1627" y="2548"/>
                    </a:lnTo>
                    <a:lnTo>
                      <a:pt x="1591" y="2605"/>
                    </a:lnTo>
                    <a:lnTo>
                      <a:pt x="1551" y="2658"/>
                    </a:lnTo>
                    <a:lnTo>
                      <a:pt x="1507" y="2708"/>
                    </a:lnTo>
                    <a:lnTo>
                      <a:pt x="1460" y="2754"/>
                    </a:lnTo>
                    <a:lnTo>
                      <a:pt x="1409" y="2796"/>
                    </a:lnTo>
                    <a:lnTo>
                      <a:pt x="1355" y="2834"/>
                    </a:lnTo>
                    <a:lnTo>
                      <a:pt x="1298" y="2867"/>
                    </a:lnTo>
                    <a:lnTo>
                      <a:pt x="1239" y="2896"/>
                    </a:lnTo>
                    <a:lnTo>
                      <a:pt x="1177" y="2920"/>
                    </a:lnTo>
                    <a:lnTo>
                      <a:pt x="1113" y="2939"/>
                    </a:lnTo>
                    <a:lnTo>
                      <a:pt x="1047" y="2952"/>
                    </a:lnTo>
                    <a:lnTo>
                      <a:pt x="980" y="2961"/>
                    </a:lnTo>
                    <a:lnTo>
                      <a:pt x="911" y="2964"/>
                    </a:lnTo>
                    <a:lnTo>
                      <a:pt x="908" y="2964"/>
                    </a:lnTo>
                    <a:lnTo>
                      <a:pt x="828" y="2959"/>
                    </a:lnTo>
                    <a:lnTo>
                      <a:pt x="752" y="2947"/>
                    </a:lnTo>
                    <a:lnTo>
                      <a:pt x="679" y="2932"/>
                    </a:lnTo>
                    <a:lnTo>
                      <a:pt x="609" y="2910"/>
                    </a:lnTo>
                    <a:lnTo>
                      <a:pt x="543" y="2884"/>
                    </a:lnTo>
                    <a:lnTo>
                      <a:pt x="480" y="2852"/>
                    </a:lnTo>
                    <a:lnTo>
                      <a:pt x="422" y="2816"/>
                    </a:lnTo>
                    <a:lnTo>
                      <a:pt x="365" y="2773"/>
                    </a:lnTo>
                    <a:lnTo>
                      <a:pt x="313" y="2727"/>
                    </a:lnTo>
                    <a:lnTo>
                      <a:pt x="264" y="2674"/>
                    </a:lnTo>
                    <a:lnTo>
                      <a:pt x="219" y="2618"/>
                    </a:lnTo>
                    <a:lnTo>
                      <a:pt x="179" y="2557"/>
                    </a:lnTo>
                    <a:lnTo>
                      <a:pt x="143" y="2494"/>
                    </a:lnTo>
                    <a:lnTo>
                      <a:pt x="113" y="2428"/>
                    </a:lnTo>
                    <a:lnTo>
                      <a:pt x="86" y="2360"/>
                    </a:lnTo>
                    <a:lnTo>
                      <a:pt x="63" y="2289"/>
                    </a:lnTo>
                    <a:lnTo>
                      <a:pt x="43" y="2216"/>
                    </a:lnTo>
                    <a:lnTo>
                      <a:pt x="28" y="2142"/>
                    </a:lnTo>
                    <a:lnTo>
                      <a:pt x="16" y="2066"/>
                    </a:lnTo>
                    <a:lnTo>
                      <a:pt x="8" y="1990"/>
                    </a:lnTo>
                    <a:lnTo>
                      <a:pt x="2" y="1914"/>
                    </a:lnTo>
                    <a:lnTo>
                      <a:pt x="0" y="1837"/>
                    </a:lnTo>
                    <a:lnTo>
                      <a:pt x="1" y="1761"/>
                    </a:lnTo>
                    <a:lnTo>
                      <a:pt x="4" y="1685"/>
                    </a:lnTo>
                    <a:lnTo>
                      <a:pt x="10" y="1610"/>
                    </a:lnTo>
                    <a:lnTo>
                      <a:pt x="17" y="1536"/>
                    </a:lnTo>
                    <a:lnTo>
                      <a:pt x="27" y="1464"/>
                    </a:lnTo>
                    <a:lnTo>
                      <a:pt x="39" y="1393"/>
                    </a:lnTo>
                    <a:lnTo>
                      <a:pt x="53" y="1324"/>
                    </a:lnTo>
                    <a:lnTo>
                      <a:pt x="68" y="1257"/>
                    </a:lnTo>
                    <a:lnTo>
                      <a:pt x="85" y="1194"/>
                    </a:lnTo>
                    <a:lnTo>
                      <a:pt x="118" y="1085"/>
                    </a:lnTo>
                    <a:lnTo>
                      <a:pt x="155" y="979"/>
                    </a:lnTo>
                    <a:lnTo>
                      <a:pt x="196" y="878"/>
                    </a:lnTo>
                    <a:lnTo>
                      <a:pt x="242" y="781"/>
                    </a:lnTo>
                    <a:lnTo>
                      <a:pt x="290" y="688"/>
                    </a:lnTo>
                    <a:lnTo>
                      <a:pt x="342" y="600"/>
                    </a:lnTo>
                    <a:lnTo>
                      <a:pt x="398" y="518"/>
                    </a:lnTo>
                    <a:lnTo>
                      <a:pt x="456" y="440"/>
                    </a:lnTo>
                    <a:lnTo>
                      <a:pt x="516" y="368"/>
                    </a:lnTo>
                    <a:lnTo>
                      <a:pt x="580" y="301"/>
                    </a:lnTo>
                    <a:lnTo>
                      <a:pt x="645" y="241"/>
                    </a:lnTo>
                    <a:lnTo>
                      <a:pt x="712" y="187"/>
                    </a:lnTo>
                    <a:lnTo>
                      <a:pt x="780" y="139"/>
                    </a:lnTo>
                    <a:lnTo>
                      <a:pt x="851" y="98"/>
                    </a:lnTo>
                    <a:lnTo>
                      <a:pt x="922" y="63"/>
                    </a:lnTo>
                    <a:lnTo>
                      <a:pt x="995" y="36"/>
                    </a:lnTo>
                    <a:lnTo>
                      <a:pt x="1067" y="16"/>
                    </a:lnTo>
                    <a:lnTo>
                      <a:pt x="1141" y="4"/>
                    </a:lnTo>
                    <a:lnTo>
                      <a:pt x="12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100" b="0" i="1" u="sng" strike="noStrike" kern="0" cap="none" spc="0" normalizeH="0" baseline="0" noProof="0">
                  <a:ln>
                    <a:noFill/>
                  </a:ln>
                  <a:solidFill>
                    <a:srgbClr val="000000"/>
                  </a:solidFill>
                  <a:effectLst/>
                  <a:uLnTx/>
                  <a:uFillTx/>
                  <a:latin typeface="Source Sans Pro"/>
                  <a:ea typeface="+mn-ea"/>
                  <a:cs typeface="Arial"/>
                  <a:sym typeface="Arial"/>
                </a:endParaRPr>
              </a:p>
            </p:txBody>
          </p:sp>
          <p:sp>
            <p:nvSpPr>
              <p:cNvPr id="18" name="Freeform 7">
                <a:extLst>
                  <a:ext uri="{FF2B5EF4-FFF2-40B4-BE49-F238E27FC236}">
                    <a16:creationId xmlns:a16="http://schemas.microsoft.com/office/drawing/2014/main" id="{806CC86F-9E4F-27F5-8BB0-4D0769D43C31}"/>
                  </a:ext>
                </a:extLst>
              </p:cNvPr>
              <p:cNvSpPr>
                <a:spLocks/>
              </p:cNvSpPr>
              <p:nvPr/>
            </p:nvSpPr>
            <p:spPr bwMode="auto">
              <a:xfrm>
                <a:off x="3341688" y="5832475"/>
                <a:ext cx="344487" cy="587375"/>
              </a:xfrm>
              <a:custGeom>
                <a:avLst/>
                <a:gdLst>
                  <a:gd name="T0" fmla="*/ 1303 w 1735"/>
                  <a:gd name="T1" fmla="*/ 7 h 2964"/>
                  <a:gd name="T2" fmla="*/ 1356 w 1735"/>
                  <a:gd name="T3" fmla="*/ 33 h 2964"/>
                  <a:gd name="T4" fmla="*/ 1382 w 1735"/>
                  <a:gd name="T5" fmla="*/ 85 h 2964"/>
                  <a:gd name="T6" fmla="*/ 1294 w 1735"/>
                  <a:gd name="T7" fmla="*/ 430 h 2964"/>
                  <a:gd name="T8" fmla="*/ 1259 w 1735"/>
                  <a:gd name="T9" fmla="*/ 481 h 2964"/>
                  <a:gd name="T10" fmla="*/ 1166 w 1735"/>
                  <a:gd name="T11" fmla="*/ 508 h 2964"/>
                  <a:gd name="T12" fmla="*/ 1024 w 1735"/>
                  <a:gd name="T13" fmla="*/ 570 h 2964"/>
                  <a:gd name="T14" fmla="*/ 902 w 1735"/>
                  <a:gd name="T15" fmla="*/ 670 h 2964"/>
                  <a:gd name="T16" fmla="*/ 799 w 1735"/>
                  <a:gd name="T17" fmla="*/ 797 h 2964"/>
                  <a:gd name="T18" fmla="*/ 713 w 1735"/>
                  <a:gd name="T19" fmla="*/ 941 h 2964"/>
                  <a:gd name="T20" fmla="*/ 644 w 1735"/>
                  <a:gd name="T21" fmla="*/ 1092 h 2964"/>
                  <a:gd name="T22" fmla="*/ 590 w 1735"/>
                  <a:gd name="T23" fmla="*/ 1239 h 2964"/>
                  <a:gd name="T24" fmla="*/ 550 w 1735"/>
                  <a:gd name="T25" fmla="*/ 1373 h 2964"/>
                  <a:gd name="T26" fmla="*/ 695 w 1735"/>
                  <a:gd name="T27" fmla="*/ 1326 h 2964"/>
                  <a:gd name="T28" fmla="*/ 875 w 1735"/>
                  <a:gd name="T29" fmla="*/ 1306 h 2964"/>
                  <a:gd name="T30" fmla="*/ 1069 w 1735"/>
                  <a:gd name="T31" fmla="*/ 1327 h 2964"/>
                  <a:gd name="T32" fmla="*/ 1257 w 1735"/>
                  <a:gd name="T33" fmla="*/ 1390 h 2964"/>
                  <a:gd name="T34" fmla="*/ 1421 w 1735"/>
                  <a:gd name="T35" fmla="*/ 1491 h 2964"/>
                  <a:gd name="T36" fmla="*/ 1558 w 1735"/>
                  <a:gd name="T37" fmla="*/ 1625 h 2964"/>
                  <a:gd name="T38" fmla="*/ 1663 w 1735"/>
                  <a:gd name="T39" fmla="*/ 1798 h 2964"/>
                  <a:gd name="T40" fmla="*/ 1724 w 1735"/>
                  <a:gd name="T41" fmla="*/ 2004 h 2964"/>
                  <a:gd name="T42" fmla="*/ 1732 w 1735"/>
                  <a:gd name="T43" fmla="*/ 2218 h 2964"/>
                  <a:gd name="T44" fmla="*/ 1684 w 1735"/>
                  <a:gd name="T45" fmla="*/ 2426 h 2964"/>
                  <a:gd name="T46" fmla="*/ 1591 w 1735"/>
                  <a:gd name="T47" fmla="*/ 2605 h 2964"/>
                  <a:gd name="T48" fmla="*/ 1460 w 1735"/>
                  <a:gd name="T49" fmla="*/ 2754 h 2964"/>
                  <a:gd name="T50" fmla="*/ 1299 w 1735"/>
                  <a:gd name="T51" fmla="*/ 2867 h 2964"/>
                  <a:gd name="T52" fmla="*/ 1113 w 1735"/>
                  <a:gd name="T53" fmla="*/ 2939 h 2964"/>
                  <a:gd name="T54" fmla="*/ 912 w 1735"/>
                  <a:gd name="T55" fmla="*/ 2964 h 2964"/>
                  <a:gd name="T56" fmla="*/ 752 w 1735"/>
                  <a:gd name="T57" fmla="*/ 2948 h 2964"/>
                  <a:gd name="T58" fmla="*/ 543 w 1735"/>
                  <a:gd name="T59" fmla="*/ 2884 h 2964"/>
                  <a:gd name="T60" fmla="*/ 366 w 1735"/>
                  <a:gd name="T61" fmla="*/ 2773 h 2964"/>
                  <a:gd name="T62" fmla="*/ 220 w 1735"/>
                  <a:gd name="T63" fmla="*/ 2618 h 2964"/>
                  <a:gd name="T64" fmla="*/ 113 w 1735"/>
                  <a:gd name="T65" fmla="*/ 2428 h 2964"/>
                  <a:gd name="T66" fmla="*/ 44 w 1735"/>
                  <a:gd name="T67" fmla="*/ 2216 h 2964"/>
                  <a:gd name="T68" fmla="*/ 8 w 1735"/>
                  <a:gd name="T69" fmla="*/ 1990 h 2964"/>
                  <a:gd name="T70" fmla="*/ 2 w 1735"/>
                  <a:gd name="T71" fmla="*/ 1761 h 2964"/>
                  <a:gd name="T72" fmla="*/ 18 w 1735"/>
                  <a:gd name="T73" fmla="*/ 1536 h 2964"/>
                  <a:gd name="T74" fmla="*/ 54 w 1735"/>
                  <a:gd name="T75" fmla="*/ 1324 h 2964"/>
                  <a:gd name="T76" fmla="*/ 119 w 1735"/>
                  <a:gd name="T77" fmla="*/ 1085 h 2964"/>
                  <a:gd name="T78" fmla="*/ 242 w 1735"/>
                  <a:gd name="T79" fmla="*/ 781 h 2964"/>
                  <a:gd name="T80" fmla="*/ 398 w 1735"/>
                  <a:gd name="T81" fmla="*/ 518 h 2964"/>
                  <a:gd name="T82" fmla="*/ 580 w 1735"/>
                  <a:gd name="T83" fmla="*/ 301 h 2964"/>
                  <a:gd name="T84" fmla="*/ 781 w 1735"/>
                  <a:gd name="T85" fmla="*/ 139 h 2964"/>
                  <a:gd name="T86" fmla="*/ 995 w 1735"/>
                  <a:gd name="T87" fmla="*/ 36 h 2964"/>
                  <a:gd name="T88" fmla="*/ 1216 w 1735"/>
                  <a:gd name="T89" fmla="*/ 0 h 2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35" h="2964">
                    <a:moveTo>
                      <a:pt x="1216" y="0"/>
                    </a:moveTo>
                    <a:lnTo>
                      <a:pt x="1260" y="2"/>
                    </a:lnTo>
                    <a:lnTo>
                      <a:pt x="1303" y="7"/>
                    </a:lnTo>
                    <a:lnTo>
                      <a:pt x="1322" y="11"/>
                    </a:lnTo>
                    <a:lnTo>
                      <a:pt x="1340" y="20"/>
                    </a:lnTo>
                    <a:lnTo>
                      <a:pt x="1356" y="33"/>
                    </a:lnTo>
                    <a:lnTo>
                      <a:pt x="1368" y="48"/>
                    </a:lnTo>
                    <a:lnTo>
                      <a:pt x="1378" y="65"/>
                    </a:lnTo>
                    <a:lnTo>
                      <a:pt x="1382" y="85"/>
                    </a:lnTo>
                    <a:lnTo>
                      <a:pt x="1383" y="104"/>
                    </a:lnTo>
                    <a:lnTo>
                      <a:pt x="1380" y="124"/>
                    </a:lnTo>
                    <a:lnTo>
                      <a:pt x="1294" y="430"/>
                    </a:lnTo>
                    <a:lnTo>
                      <a:pt x="1287" y="450"/>
                    </a:lnTo>
                    <a:lnTo>
                      <a:pt x="1274" y="467"/>
                    </a:lnTo>
                    <a:lnTo>
                      <a:pt x="1259" y="481"/>
                    </a:lnTo>
                    <a:lnTo>
                      <a:pt x="1240" y="491"/>
                    </a:lnTo>
                    <a:lnTo>
                      <a:pt x="1218" y="497"/>
                    </a:lnTo>
                    <a:lnTo>
                      <a:pt x="1166" y="508"/>
                    </a:lnTo>
                    <a:lnTo>
                      <a:pt x="1117" y="523"/>
                    </a:lnTo>
                    <a:lnTo>
                      <a:pt x="1070" y="545"/>
                    </a:lnTo>
                    <a:lnTo>
                      <a:pt x="1024" y="570"/>
                    </a:lnTo>
                    <a:lnTo>
                      <a:pt x="981" y="599"/>
                    </a:lnTo>
                    <a:lnTo>
                      <a:pt x="941" y="633"/>
                    </a:lnTo>
                    <a:lnTo>
                      <a:pt x="902" y="670"/>
                    </a:lnTo>
                    <a:lnTo>
                      <a:pt x="865" y="710"/>
                    </a:lnTo>
                    <a:lnTo>
                      <a:pt x="832" y="753"/>
                    </a:lnTo>
                    <a:lnTo>
                      <a:pt x="799" y="797"/>
                    </a:lnTo>
                    <a:lnTo>
                      <a:pt x="769" y="844"/>
                    </a:lnTo>
                    <a:lnTo>
                      <a:pt x="739" y="893"/>
                    </a:lnTo>
                    <a:lnTo>
                      <a:pt x="713" y="941"/>
                    </a:lnTo>
                    <a:lnTo>
                      <a:pt x="689" y="991"/>
                    </a:lnTo>
                    <a:lnTo>
                      <a:pt x="665" y="1042"/>
                    </a:lnTo>
                    <a:lnTo>
                      <a:pt x="644" y="1092"/>
                    </a:lnTo>
                    <a:lnTo>
                      <a:pt x="625" y="1142"/>
                    </a:lnTo>
                    <a:lnTo>
                      <a:pt x="606" y="1191"/>
                    </a:lnTo>
                    <a:lnTo>
                      <a:pt x="590" y="1239"/>
                    </a:lnTo>
                    <a:lnTo>
                      <a:pt x="575" y="1286"/>
                    </a:lnTo>
                    <a:lnTo>
                      <a:pt x="562" y="1330"/>
                    </a:lnTo>
                    <a:lnTo>
                      <a:pt x="550" y="1373"/>
                    </a:lnTo>
                    <a:lnTo>
                      <a:pt x="594" y="1355"/>
                    </a:lnTo>
                    <a:lnTo>
                      <a:pt x="643" y="1339"/>
                    </a:lnTo>
                    <a:lnTo>
                      <a:pt x="695" y="1326"/>
                    </a:lnTo>
                    <a:lnTo>
                      <a:pt x="751" y="1315"/>
                    </a:lnTo>
                    <a:lnTo>
                      <a:pt x="811" y="1308"/>
                    </a:lnTo>
                    <a:lnTo>
                      <a:pt x="875" y="1306"/>
                    </a:lnTo>
                    <a:lnTo>
                      <a:pt x="939" y="1308"/>
                    </a:lnTo>
                    <a:lnTo>
                      <a:pt x="1004" y="1315"/>
                    </a:lnTo>
                    <a:lnTo>
                      <a:pt x="1069" y="1327"/>
                    </a:lnTo>
                    <a:lnTo>
                      <a:pt x="1134" y="1343"/>
                    </a:lnTo>
                    <a:lnTo>
                      <a:pt x="1197" y="1364"/>
                    </a:lnTo>
                    <a:lnTo>
                      <a:pt x="1257" y="1390"/>
                    </a:lnTo>
                    <a:lnTo>
                      <a:pt x="1315" y="1419"/>
                    </a:lnTo>
                    <a:lnTo>
                      <a:pt x="1370" y="1453"/>
                    </a:lnTo>
                    <a:lnTo>
                      <a:pt x="1421" y="1491"/>
                    </a:lnTo>
                    <a:lnTo>
                      <a:pt x="1470" y="1532"/>
                    </a:lnTo>
                    <a:lnTo>
                      <a:pt x="1515" y="1577"/>
                    </a:lnTo>
                    <a:lnTo>
                      <a:pt x="1558" y="1625"/>
                    </a:lnTo>
                    <a:lnTo>
                      <a:pt x="1596" y="1678"/>
                    </a:lnTo>
                    <a:lnTo>
                      <a:pt x="1629" y="1733"/>
                    </a:lnTo>
                    <a:lnTo>
                      <a:pt x="1663" y="1798"/>
                    </a:lnTo>
                    <a:lnTo>
                      <a:pt x="1690" y="1865"/>
                    </a:lnTo>
                    <a:lnTo>
                      <a:pt x="1710" y="1934"/>
                    </a:lnTo>
                    <a:lnTo>
                      <a:pt x="1724" y="2004"/>
                    </a:lnTo>
                    <a:lnTo>
                      <a:pt x="1733" y="2075"/>
                    </a:lnTo>
                    <a:lnTo>
                      <a:pt x="1735" y="2147"/>
                    </a:lnTo>
                    <a:lnTo>
                      <a:pt x="1732" y="2218"/>
                    </a:lnTo>
                    <a:lnTo>
                      <a:pt x="1721" y="2290"/>
                    </a:lnTo>
                    <a:lnTo>
                      <a:pt x="1705" y="2361"/>
                    </a:lnTo>
                    <a:lnTo>
                      <a:pt x="1684" y="2426"/>
                    </a:lnTo>
                    <a:lnTo>
                      <a:pt x="1657" y="2489"/>
                    </a:lnTo>
                    <a:lnTo>
                      <a:pt x="1627" y="2548"/>
                    </a:lnTo>
                    <a:lnTo>
                      <a:pt x="1591" y="2605"/>
                    </a:lnTo>
                    <a:lnTo>
                      <a:pt x="1551" y="2658"/>
                    </a:lnTo>
                    <a:lnTo>
                      <a:pt x="1508" y="2708"/>
                    </a:lnTo>
                    <a:lnTo>
                      <a:pt x="1460" y="2754"/>
                    </a:lnTo>
                    <a:lnTo>
                      <a:pt x="1409" y="2796"/>
                    </a:lnTo>
                    <a:lnTo>
                      <a:pt x="1355" y="2834"/>
                    </a:lnTo>
                    <a:lnTo>
                      <a:pt x="1299" y="2867"/>
                    </a:lnTo>
                    <a:lnTo>
                      <a:pt x="1239" y="2896"/>
                    </a:lnTo>
                    <a:lnTo>
                      <a:pt x="1177" y="2920"/>
                    </a:lnTo>
                    <a:lnTo>
                      <a:pt x="1113" y="2939"/>
                    </a:lnTo>
                    <a:lnTo>
                      <a:pt x="1047" y="2952"/>
                    </a:lnTo>
                    <a:lnTo>
                      <a:pt x="980" y="2961"/>
                    </a:lnTo>
                    <a:lnTo>
                      <a:pt x="912" y="2964"/>
                    </a:lnTo>
                    <a:lnTo>
                      <a:pt x="909" y="2964"/>
                    </a:lnTo>
                    <a:lnTo>
                      <a:pt x="828" y="2959"/>
                    </a:lnTo>
                    <a:lnTo>
                      <a:pt x="752" y="2948"/>
                    </a:lnTo>
                    <a:lnTo>
                      <a:pt x="680" y="2932"/>
                    </a:lnTo>
                    <a:lnTo>
                      <a:pt x="609" y="2910"/>
                    </a:lnTo>
                    <a:lnTo>
                      <a:pt x="543" y="2884"/>
                    </a:lnTo>
                    <a:lnTo>
                      <a:pt x="482" y="2852"/>
                    </a:lnTo>
                    <a:lnTo>
                      <a:pt x="422" y="2816"/>
                    </a:lnTo>
                    <a:lnTo>
                      <a:pt x="366" y="2773"/>
                    </a:lnTo>
                    <a:lnTo>
                      <a:pt x="314" y="2727"/>
                    </a:lnTo>
                    <a:lnTo>
                      <a:pt x="265" y="2674"/>
                    </a:lnTo>
                    <a:lnTo>
                      <a:pt x="220" y="2618"/>
                    </a:lnTo>
                    <a:lnTo>
                      <a:pt x="180" y="2557"/>
                    </a:lnTo>
                    <a:lnTo>
                      <a:pt x="145" y="2494"/>
                    </a:lnTo>
                    <a:lnTo>
                      <a:pt x="113" y="2428"/>
                    </a:lnTo>
                    <a:lnTo>
                      <a:pt x="86" y="2360"/>
                    </a:lnTo>
                    <a:lnTo>
                      <a:pt x="63" y="2289"/>
                    </a:lnTo>
                    <a:lnTo>
                      <a:pt x="44" y="2216"/>
                    </a:lnTo>
                    <a:lnTo>
                      <a:pt x="29" y="2142"/>
                    </a:lnTo>
                    <a:lnTo>
                      <a:pt x="17" y="2066"/>
                    </a:lnTo>
                    <a:lnTo>
                      <a:pt x="8" y="1990"/>
                    </a:lnTo>
                    <a:lnTo>
                      <a:pt x="3" y="1914"/>
                    </a:lnTo>
                    <a:lnTo>
                      <a:pt x="0" y="1837"/>
                    </a:lnTo>
                    <a:lnTo>
                      <a:pt x="2" y="1761"/>
                    </a:lnTo>
                    <a:lnTo>
                      <a:pt x="5" y="1685"/>
                    </a:lnTo>
                    <a:lnTo>
                      <a:pt x="10" y="1610"/>
                    </a:lnTo>
                    <a:lnTo>
                      <a:pt x="18" y="1536"/>
                    </a:lnTo>
                    <a:lnTo>
                      <a:pt x="28" y="1464"/>
                    </a:lnTo>
                    <a:lnTo>
                      <a:pt x="39" y="1393"/>
                    </a:lnTo>
                    <a:lnTo>
                      <a:pt x="54" y="1324"/>
                    </a:lnTo>
                    <a:lnTo>
                      <a:pt x="69" y="1257"/>
                    </a:lnTo>
                    <a:lnTo>
                      <a:pt x="85" y="1194"/>
                    </a:lnTo>
                    <a:lnTo>
                      <a:pt x="119" y="1085"/>
                    </a:lnTo>
                    <a:lnTo>
                      <a:pt x="155" y="979"/>
                    </a:lnTo>
                    <a:lnTo>
                      <a:pt x="198" y="878"/>
                    </a:lnTo>
                    <a:lnTo>
                      <a:pt x="242" y="781"/>
                    </a:lnTo>
                    <a:lnTo>
                      <a:pt x="291" y="688"/>
                    </a:lnTo>
                    <a:lnTo>
                      <a:pt x="343" y="600"/>
                    </a:lnTo>
                    <a:lnTo>
                      <a:pt x="398" y="518"/>
                    </a:lnTo>
                    <a:lnTo>
                      <a:pt x="457" y="440"/>
                    </a:lnTo>
                    <a:lnTo>
                      <a:pt x="517" y="368"/>
                    </a:lnTo>
                    <a:lnTo>
                      <a:pt x="580" y="301"/>
                    </a:lnTo>
                    <a:lnTo>
                      <a:pt x="645" y="241"/>
                    </a:lnTo>
                    <a:lnTo>
                      <a:pt x="712" y="187"/>
                    </a:lnTo>
                    <a:lnTo>
                      <a:pt x="781" y="139"/>
                    </a:lnTo>
                    <a:lnTo>
                      <a:pt x="851" y="98"/>
                    </a:lnTo>
                    <a:lnTo>
                      <a:pt x="923" y="63"/>
                    </a:lnTo>
                    <a:lnTo>
                      <a:pt x="995" y="36"/>
                    </a:lnTo>
                    <a:lnTo>
                      <a:pt x="1068" y="16"/>
                    </a:lnTo>
                    <a:lnTo>
                      <a:pt x="1141" y="4"/>
                    </a:lnTo>
                    <a:lnTo>
                      <a:pt x="121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100" b="0" i="1" u="sng" strike="noStrike" kern="0" cap="none" spc="0" normalizeH="0" baseline="0" noProof="0">
                  <a:ln>
                    <a:noFill/>
                  </a:ln>
                  <a:solidFill>
                    <a:srgbClr val="000000"/>
                  </a:solidFill>
                  <a:effectLst/>
                  <a:uLnTx/>
                  <a:uFillTx/>
                  <a:latin typeface="Source Sans Pro"/>
                  <a:ea typeface="+mn-ea"/>
                  <a:cs typeface="Arial"/>
                  <a:sym typeface="Arial"/>
                </a:endParaRPr>
              </a:p>
            </p:txBody>
          </p:sp>
        </p:grpSp>
      </p:grpSp>
    </p:spTree>
    <p:extLst>
      <p:ext uri="{BB962C8B-B14F-4D97-AF65-F5344CB8AC3E}">
        <p14:creationId xmlns:p14="http://schemas.microsoft.com/office/powerpoint/2010/main" val="3733816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descr="A blue letters on a black background&#10;&#10;Description automatically generated">
            <a:extLst>
              <a:ext uri="{FF2B5EF4-FFF2-40B4-BE49-F238E27FC236}">
                <a16:creationId xmlns:a16="http://schemas.microsoft.com/office/drawing/2014/main" id="{3A53ACD8-E7DB-A111-B6C3-D8410C735F7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69571" y="3035081"/>
            <a:ext cx="5776057" cy="970861"/>
          </a:xfrm>
          <a:prstGeom prst="rect">
            <a:avLst/>
          </a:prstGeom>
        </p:spPr>
      </p:pic>
      <p:pic>
        <p:nvPicPr>
          <p:cNvPr id="8" name="Picture 7" descr="A close-up of a logo&#10;&#10;AI-generated content may be incorrect.">
            <a:extLst>
              <a:ext uri="{FF2B5EF4-FFF2-40B4-BE49-F238E27FC236}">
                <a16:creationId xmlns:a16="http://schemas.microsoft.com/office/drawing/2014/main" id="{13B8F9FA-B8BF-8E30-AD2B-75AE5F1CEAEB}"/>
              </a:ext>
            </a:extLst>
          </p:cNvPr>
          <p:cNvPicPr>
            <a:picLocks noChangeAspect="1"/>
          </p:cNvPicPr>
          <p:nvPr/>
        </p:nvPicPr>
        <p:blipFill>
          <a:blip r:embed="rId4" cstate="screen">
            <a:extLst>
              <a:ext uri="{28A0092B-C50C-407E-A947-70E740481C1C}">
                <a14:useLocalDpi xmlns:a14="http://schemas.microsoft.com/office/drawing/2010/main" val="0"/>
              </a:ext>
            </a:extLst>
          </a:blip>
          <a:stretch>
            <a:fillRect/>
          </a:stretch>
        </p:blipFill>
        <p:spPr>
          <a:xfrm>
            <a:off x="1831513" y="4464673"/>
            <a:ext cx="3972623" cy="1821878"/>
          </a:xfrm>
          <a:prstGeom prst="rect">
            <a:avLst/>
          </a:prstGeom>
        </p:spPr>
      </p:pic>
      <p:pic>
        <p:nvPicPr>
          <p:cNvPr id="10" name="Picture 9">
            <a:extLst>
              <a:ext uri="{FF2B5EF4-FFF2-40B4-BE49-F238E27FC236}">
                <a16:creationId xmlns:a16="http://schemas.microsoft.com/office/drawing/2014/main" id="{2BAF4C9B-F55C-A08C-D91F-7D84609770E1}"/>
              </a:ext>
            </a:extLst>
          </p:cNvPr>
          <p:cNvPicPr>
            <a:picLocks noChangeAspect="1"/>
          </p:cNvPicPr>
          <p:nvPr/>
        </p:nvPicPr>
        <p:blipFill>
          <a:blip r:embed="rId5" cstate="screen">
            <a:extLst>
              <a:ext uri="{28A0092B-C50C-407E-A947-70E740481C1C}">
                <a14:useLocalDpi xmlns:a14="http://schemas.microsoft.com/office/drawing/2010/main" val="0"/>
              </a:ext>
            </a:extLst>
          </a:blip>
          <a:stretch>
            <a:fillRect/>
          </a:stretch>
        </p:blipFill>
        <p:spPr>
          <a:xfrm>
            <a:off x="0" y="587561"/>
            <a:ext cx="7315200" cy="1988789"/>
          </a:xfrm>
          <a:prstGeom prst="rect">
            <a:avLst/>
          </a:prstGeom>
        </p:spPr>
      </p:pic>
      <p:sp>
        <p:nvSpPr>
          <p:cNvPr id="11" name="TextBox 10">
            <a:extLst>
              <a:ext uri="{FF2B5EF4-FFF2-40B4-BE49-F238E27FC236}">
                <a16:creationId xmlns:a16="http://schemas.microsoft.com/office/drawing/2014/main" id="{6B97EEA9-2462-BAC4-D645-86B7E856244B}"/>
              </a:ext>
            </a:extLst>
          </p:cNvPr>
          <p:cNvSpPr txBox="1"/>
          <p:nvPr/>
        </p:nvSpPr>
        <p:spPr>
          <a:xfrm>
            <a:off x="1905000" y="3865975"/>
            <a:ext cx="4401142" cy="400110"/>
          </a:xfrm>
          <a:prstGeom prst="rect">
            <a:avLst/>
          </a:prstGeom>
          <a:noFill/>
        </p:spPr>
        <p:txBody>
          <a:bodyPr wrap="square" lIns="91440" tIns="45720" rIns="91440" bIns="45720" rtlCol="0" anchor="t">
            <a:spAutoFit/>
          </a:bodyPr>
          <a:lstStyle/>
          <a:p>
            <a:pPr algn="ctr"/>
            <a:r>
              <a:rPr lang="en-US" sz="2000" b="1" dirty="0">
                <a:solidFill>
                  <a:schemeClr val="accent1">
                    <a:lumMod val="50000"/>
                  </a:schemeClr>
                </a:solidFill>
              </a:rPr>
              <a:t>www.wavemarketaccess.com</a:t>
            </a:r>
          </a:p>
        </p:txBody>
      </p:sp>
      <p:sp>
        <p:nvSpPr>
          <p:cNvPr id="12" name="TextBox 11">
            <a:extLst>
              <a:ext uri="{FF2B5EF4-FFF2-40B4-BE49-F238E27FC236}">
                <a16:creationId xmlns:a16="http://schemas.microsoft.com/office/drawing/2014/main" id="{C50DFFD3-916B-6893-8812-8E646AC5B6E8}"/>
              </a:ext>
            </a:extLst>
          </p:cNvPr>
          <p:cNvSpPr txBox="1"/>
          <p:nvPr/>
        </p:nvSpPr>
        <p:spPr>
          <a:xfrm>
            <a:off x="1620671" y="6373277"/>
            <a:ext cx="4401142" cy="400110"/>
          </a:xfrm>
          <a:prstGeom prst="rect">
            <a:avLst/>
          </a:prstGeom>
          <a:noFill/>
        </p:spPr>
        <p:txBody>
          <a:bodyPr wrap="square" rtlCol="0">
            <a:spAutoFit/>
          </a:bodyPr>
          <a:lstStyle/>
          <a:p>
            <a:pPr algn="ctr"/>
            <a:r>
              <a:rPr lang="en-US" sz="2000" b="1" dirty="0">
                <a:solidFill>
                  <a:srgbClr val="C00000"/>
                </a:solidFill>
              </a:rPr>
              <a:t>www.Andrew-Bottomley.com</a:t>
            </a:r>
          </a:p>
        </p:txBody>
      </p:sp>
    </p:spTree>
    <p:extLst>
      <p:ext uri="{BB962C8B-B14F-4D97-AF65-F5344CB8AC3E}">
        <p14:creationId xmlns:p14="http://schemas.microsoft.com/office/powerpoint/2010/main" val="2889653497"/>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4.xml><?xml version="1.0" encoding="utf-8"?>
<a:theme xmlns:a="http://schemas.openxmlformats.org/drawingml/2006/main" name="1_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50EBB02E-FAD5-46B6-8171-8B7B1D78AE6E}">
  <we:reference id="wa104381063" version="1.0.0.1" store="en-US" storeType="OMEX"/>
  <we:alternateReferences>
    <we:reference id="WA104381063" version="1.0.0.1" store="WA104381063"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F653839218E843B2EB05D1BB6FCC95" ma:contentTypeVersion="7" ma:contentTypeDescription="Crée un document." ma:contentTypeScope="" ma:versionID="820f480265ab70284d5274b4706112ed">
  <xsd:schema xmlns:xsd="http://www.w3.org/2001/XMLSchema" xmlns:xs="http://www.w3.org/2001/XMLSchema" xmlns:p="http://schemas.microsoft.com/office/2006/metadata/properties" xmlns:ns2="63f4359a-0972-4ebf-9193-3534c8c5ea46" targetNamespace="http://schemas.microsoft.com/office/2006/metadata/properties" ma:root="true" ma:fieldsID="cbfe2aa33309ab9460ba3f14c3afde38" ns2:_="">
    <xsd:import namespace="63f4359a-0972-4ebf-9193-3534c8c5ea4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f4359a-0972-4ebf-9193-3534c8c5ea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68DEB12-6006-4AA8-9B1B-A6E491B47F92}"/>
</file>

<file path=customXml/itemProps2.xml><?xml version="1.0" encoding="utf-8"?>
<ds:datastoreItem xmlns:ds="http://schemas.openxmlformats.org/officeDocument/2006/customXml" ds:itemID="{A1E20143-9C9B-4648-A4EC-6E486E9A95E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E2B067B-CA40-4D88-B141-76E883D219C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44</TotalTime>
  <Words>400</Words>
  <Application>Microsoft Office PowerPoint</Application>
  <PresentationFormat>Custom</PresentationFormat>
  <Paragraphs>42</Paragraphs>
  <Slides>8</Slides>
  <Notes>0</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8</vt:i4>
      </vt:variant>
    </vt:vector>
  </HeadingPairs>
  <TitlesOfParts>
    <vt:vector size="18" baseType="lpstr">
      <vt:lpstr>Arial</vt:lpstr>
      <vt:lpstr>Calibri</vt:lpstr>
      <vt:lpstr>Calibri Light</vt:lpstr>
      <vt:lpstr>Nunito Sans</vt:lpstr>
      <vt:lpstr>Source Sans Pro</vt:lpstr>
      <vt:lpstr>Wingdings</vt:lpstr>
      <vt:lpstr>Custom Design</vt:lpstr>
      <vt:lpstr>1_Custom Design</vt:lpstr>
      <vt:lpstr>Office 2013 - 2022 Theme</vt:lpstr>
      <vt:lpstr>1_Office 2013 - 2022 Theme</vt:lpstr>
      <vt:lpstr>PowerPoint Presentation</vt:lpstr>
      <vt:lpstr>CHALLENGE</vt:lpstr>
      <vt:lpstr>APPROACH: Firstly, extensive desk research was conducted to identify payer requirements and value drivers to maximise HTA acceptability</vt:lpstr>
      <vt:lpstr>APPROACH: Secondly, defining the optimal PRO strategy </vt:lpstr>
      <vt:lpstr>APPROACH: Finally, in depth interviews with payer experts </vt:lpstr>
      <vt:lpstr>OUTCOME</vt:lpstr>
      <vt:lpstr>FEEDBACK FROM THE CLIENT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Coteur - Dewaste</dc:creator>
  <cp:lastModifiedBy>Geoffroy Coteur</cp:lastModifiedBy>
  <cp:revision>103</cp:revision>
  <dcterms:created xsi:type="dcterms:W3CDTF">2023-04-26T08:15:16Z</dcterms:created>
  <dcterms:modified xsi:type="dcterms:W3CDTF">2025-05-06T14:28:24Z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0x010100E4F653839218E843B2EB05D1BB6FCC95</vt:lpwstr>
  </property>
</Properties>
</file>